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0" r:id="rId5"/>
    <p:sldId id="257" r:id="rId6"/>
    <p:sldId id="258" r:id="rId7"/>
    <p:sldId id="271" r:id="rId8"/>
    <p:sldId id="289" r:id="rId9"/>
    <p:sldId id="290" r:id="rId10"/>
    <p:sldId id="267" r:id="rId11"/>
    <p:sldId id="2076136728" r:id="rId12"/>
    <p:sldId id="2076136744" r:id="rId13"/>
    <p:sldId id="2076136745" r:id="rId14"/>
    <p:sldId id="2076136747" r:id="rId15"/>
    <p:sldId id="2076136756" r:id="rId16"/>
    <p:sldId id="2076136748" r:id="rId17"/>
    <p:sldId id="2076136749" r:id="rId18"/>
    <p:sldId id="2230" r:id="rId19"/>
    <p:sldId id="2231" r:id="rId20"/>
    <p:sldId id="269" r:id="rId21"/>
    <p:sldId id="2076136750" r:id="rId22"/>
    <p:sldId id="2076136730" r:id="rId23"/>
    <p:sldId id="278" r:id="rId24"/>
    <p:sldId id="2076136757" r:id="rId25"/>
    <p:sldId id="2076136755" r:id="rId26"/>
    <p:sldId id="2076136753" r:id="rId27"/>
    <p:sldId id="2076136754" r:id="rId28"/>
    <p:sldId id="259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6E"/>
    <a:srgbClr val="FF7F27"/>
    <a:srgbClr val="B797CF"/>
    <a:srgbClr val="00A2E8"/>
    <a:srgbClr val="A6CE39"/>
    <a:srgbClr val="FFCC00"/>
    <a:srgbClr val="A2CADF"/>
    <a:srgbClr val="2590A3"/>
    <a:srgbClr val="1084C6"/>
    <a:srgbClr val="6DB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0D631-1352-49F8-8518-D6BB1B709627}" v="191" dt="2019-11-20T15:25:54.410"/>
    <p1510:client id="{B42C447C-9955-43D4-AB69-8CDCD17616B0}" v="1" dt="2019-11-20T16:04:38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1" autoAdjust="0"/>
    <p:restoredTop sz="80611" autoAdjust="0"/>
  </p:normalViewPr>
  <p:slideViewPr>
    <p:cSldViewPr snapToObjects="1">
      <p:cViewPr>
        <p:scale>
          <a:sx n="107" d="100"/>
          <a:sy n="107" d="100"/>
        </p:scale>
        <p:origin x="836" y="40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-4314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in Schneiter" userId="d2452e6d-75c8-495b-aad5-b30ea077bab8" providerId="ADAL" clId="{B42C447C-9955-43D4-AB69-8CDCD17616B0}"/>
    <pc:docChg chg="custSel modSld">
      <pc:chgData name="Alain Schneiter" userId="d2452e6d-75c8-495b-aad5-b30ea077bab8" providerId="ADAL" clId="{B42C447C-9955-43D4-AB69-8CDCD17616B0}" dt="2019-11-20T22:59:01.800" v="84" actId="20577"/>
      <pc:docMkLst>
        <pc:docMk/>
      </pc:docMkLst>
      <pc:sldChg chg="modSp">
        <pc:chgData name="Alain Schneiter" userId="d2452e6d-75c8-495b-aad5-b30ea077bab8" providerId="ADAL" clId="{B42C447C-9955-43D4-AB69-8CDCD17616B0}" dt="2019-11-20T22:58:22.032" v="36" actId="20577"/>
        <pc:sldMkLst>
          <pc:docMk/>
          <pc:sldMk cId="1669476192" sldId="257"/>
        </pc:sldMkLst>
        <pc:spChg chg="mod">
          <ac:chgData name="Alain Schneiter" userId="d2452e6d-75c8-495b-aad5-b30ea077bab8" providerId="ADAL" clId="{B42C447C-9955-43D4-AB69-8CDCD17616B0}" dt="2019-11-20T22:58:22.032" v="36" actId="20577"/>
          <ac:spMkLst>
            <pc:docMk/>
            <pc:sldMk cId="1669476192" sldId="257"/>
            <ac:spMk id="3" creationId="{98ED7030-7AC3-4E3B-94E9-43D3E8B8272D}"/>
          </ac:spMkLst>
        </pc:spChg>
      </pc:sldChg>
      <pc:sldChg chg="modNotesTx">
        <pc:chgData name="Alain Schneiter" userId="d2452e6d-75c8-495b-aad5-b30ea077bab8" providerId="ADAL" clId="{B42C447C-9955-43D4-AB69-8CDCD17616B0}" dt="2019-11-20T22:58:39.666" v="81" actId="20577"/>
        <pc:sldMkLst>
          <pc:docMk/>
          <pc:sldMk cId="3816258913" sldId="258"/>
        </pc:sldMkLst>
      </pc:sldChg>
      <pc:sldChg chg="addSp modSp">
        <pc:chgData name="Alain Schneiter" userId="d2452e6d-75c8-495b-aad5-b30ea077bab8" providerId="ADAL" clId="{B42C447C-9955-43D4-AB69-8CDCD17616B0}" dt="2019-11-20T16:06:05.859" v="5" actId="167"/>
        <pc:sldMkLst>
          <pc:docMk/>
          <pc:sldMk cId="2316826728" sldId="260"/>
        </pc:sldMkLst>
        <pc:picChg chg="add mod ord">
          <ac:chgData name="Alain Schneiter" userId="d2452e6d-75c8-495b-aad5-b30ea077bab8" providerId="ADAL" clId="{B42C447C-9955-43D4-AB69-8CDCD17616B0}" dt="2019-11-20T16:06:05.859" v="5" actId="167"/>
          <ac:picMkLst>
            <pc:docMk/>
            <pc:sldMk cId="2316826728" sldId="260"/>
            <ac:picMk id="2" creationId="{BF08418E-E2F0-4746-9DF9-E2CBC6078FCE}"/>
          </ac:picMkLst>
        </pc:picChg>
      </pc:sldChg>
      <pc:sldChg chg="modSp">
        <pc:chgData name="Alain Schneiter" userId="d2452e6d-75c8-495b-aad5-b30ea077bab8" providerId="ADAL" clId="{B42C447C-9955-43D4-AB69-8CDCD17616B0}" dt="2019-11-20T22:59:01.800" v="84" actId="20577"/>
        <pc:sldMkLst>
          <pc:docMk/>
          <pc:sldMk cId="2750546274" sldId="267"/>
        </pc:sldMkLst>
        <pc:spChg chg="mod">
          <ac:chgData name="Alain Schneiter" userId="d2452e6d-75c8-495b-aad5-b30ea077bab8" providerId="ADAL" clId="{B42C447C-9955-43D4-AB69-8CDCD17616B0}" dt="2019-11-20T22:59:01.800" v="84" actId="20577"/>
          <ac:spMkLst>
            <pc:docMk/>
            <pc:sldMk cId="2750546274" sldId="267"/>
            <ac:spMk id="3" creationId="{D3E8DE22-BFCE-4DB8-B61C-566102BEC2B9}"/>
          </ac:spMkLst>
        </pc:spChg>
      </pc:sldChg>
      <pc:sldChg chg="modSp">
        <pc:chgData name="Alain Schneiter" userId="d2452e6d-75c8-495b-aad5-b30ea077bab8" providerId="ADAL" clId="{B42C447C-9955-43D4-AB69-8CDCD17616B0}" dt="2019-11-20T22:53:51.978" v="14" actId="20577"/>
        <pc:sldMkLst>
          <pc:docMk/>
          <pc:sldMk cId="709597179" sldId="2076136753"/>
        </pc:sldMkLst>
        <pc:spChg chg="mod">
          <ac:chgData name="Alain Schneiter" userId="d2452e6d-75c8-495b-aad5-b30ea077bab8" providerId="ADAL" clId="{B42C447C-9955-43D4-AB69-8CDCD17616B0}" dt="2019-11-20T22:53:51.978" v="14" actId="20577"/>
          <ac:spMkLst>
            <pc:docMk/>
            <pc:sldMk cId="709597179" sldId="2076136753"/>
            <ac:spMk id="3" creationId="{458BEE41-7F4B-4B5F-9800-7DF7696FFBF5}"/>
          </ac:spMkLst>
        </pc:spChg>
      </pc:sldChg>
      <pc:sldChg chg="modSp">
        <pc:chgData name="Alain Schneiter" userId="d2452e6d-75c8-495b-aad5-b30ea077bab8" providerId="ADAL" clId="{B42C447C-9955-43D4-AB69-8CDCD17616B0}" dt="2019-11-20T22:53:36.571" v="13" actId="20577"/>
        <pc:sldMkLst>
          <pc:docMk/>
          <pc:sldMk cId="4255390818" sldId="2076136754"/>
        </pc:sldMkLst>
        <pc:spChg chg="mod">
          <ac:chgData name="Alain Schneiter" userId="d2452e6d-75c8-495b-aad5-b30ea077bab8" providerId="ADAL" clId="{B42C447C-9955-43D4-AB69-8CDCD17616B0}" dt="2019-11-20T22:53:36.571" v="13" actId="20577"/>
          <ac:spMkLst>
            <pc:docMk/>
            <pc:sldMk cId="4255390818" sldId="2076136754"/>
            <ac:spMk id="2" creationId="{4F7E248A-43BD-4D68-88D7-843319BF0EE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B3DAFE-EE0C-4E29-8379-25358C6B0D3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FC67721-FC0C-4069-AE7E-0A2DB95EDDFF}">
      <dgm:prSet phldrT="[Text]"/>
      <dgm:spPr/>
      <dgm:t>
        <a:bodyPr/>
        <a:lstStyle/>
        <a:p>
          <a:r>
            <a:rPr lang="en-US"/>
            <a:t>Windows image and drivers</a:t>
          </a:r>
        </a:p>
      </dgm:t>
    </dgm:pt>
    <dgm:pt modelId="{30253A18-C84C-477D-B99E-D87A262DCA3E}" type="parTrans" cxnId="{0284220F-FB3A-4E8C-9D16-221A77C7A92E}">
      <dgm:prSet/>
      <dgm:spPr/>
      <dgm:t>
        <a:bodyPr/>
        <a:lstStyle/>
        <a:p>
          <a:endParaRPr lang="en-US"/>
        </a:p>
      </dgm:t>
    </dgm:pt>
    <dgm:pt modelId="{A60BE19E-EE0D-4654-AAD2-DAAAD9E40A4A}" type="sibTrans" cxnId="{0284220F-FB3A-4E8C-9D16-221A77C7A92E}">
      <dgm:prSet/>
      <dgm:spPr/>
      <dgm:t>
        <a:bodyPr/>
        <a:lstStyle/>
        <a:p>
          <a:endParaRPr lang="en-US"/>
        </a:p>
      </dgm:t>
    </dgm:pt>
    <dgm:pt modelId="{9428052E-B842-430D-8290-49B99E67F082}">
      <dgm:prSet phldrT="[Text]"/>
      <dgm:spPr/>
      <dgm:t>
        <a:bodyPr/>
        <a:lstStyle/>
        <a:p>
          <a:r>
            <a:rPr lang="en-US"/>
            <a:t>Apply apps, settings, policies</a:t>
          </a:r>
        </a:p>
      </dgm:t>
    </dgm:pt>
    <dgm:pt modelId="{C695D5EE-E328-4FE6-953E-6C5F00DAEC32}" type="parTrans" cxnId="{8A1F07BE-EBA8-4CC8-9CBB-02F87C2AC9C0}">
      <dgm:prSet/>
      <dgm:spPr/>
      <dgm:t>
        <a:bodyPr/>
        <a:lstStyle/>
        <a:p>
          <a:endParaRPr lang="en-US"/>
        </a:p>
      </dgm:t>
    </dgm:pt>
    <dgm:pt modelId="{9B8C34EF-50EB-424A-837D-151C176424C1}" type="sibTrans" cxnId="{8A1F07BE-EBA8-4CC8-9CBB-02F87C2AC9C0}">
      <dgm:prSet/>
      <dgm:spPr/>
      <dgm:t>
        <a:bodyPr/>
        <a:lstStyle/>
        <a:p>
          <a:endParaRPr lang="en-US"/>
        </a:p>
      </dgm:t>
    </dgm:pt>
    <dgm:pt modelId="{47AD6A16-6C75-405D-BA32-AA91171AAEFC}" type="pres">
      <dgm:prSet presAssocID="{F8B3DAFE-EE0C-4E29-8379-25358C6B0D30}" presName="Name0" presStyleCnt="0">
        <dgm:presLayoutVars>
          <dgm:dir/>
          <dgm:resizeHandles val="exact"/>
        </dgm:presLayoutVars>
      </dgm:prSet>
      <dgm:spPr/>
    </dgm:pt>
    <dgm:pt modelId="{7CBD69B7-DB9C-41CF-A4B4-CC2E0C8CD732}" type="pres">
      <dgm:prSet presAssocID="{8FC67721-FC0C-4069-AE7E-0A2DB95EDDFF}" presName="node" presStyleLbl="node1" presStyleIdx="0" presStyleCnt="2">
        <dgm:presLayoutVars>
          <dgm:bulletEnabled val="1"/>
        </dgm:presLayoutVars>
      </dgm:prSet>
      <dgm:spPr/>
    </dgm:pt>
    <dgm:pt modelId="{5DDD942C-F0A3-4472-BD05-0E992F861425}" type="pres">
      <dgm:prSet presAssocID="{A60BE19E-EE0D-4654-AAD2-DAAAD9E40A4A}" presName="sibTrans" presStyleLbl="sibTrans2D1" presStyleIdx="0" presStyleCnt="1"/>
      <dgm:spPr/>
    </dgm:pt>
    <dgm:pt modelId="{60F69432-9739-4523-9BC3-DB179FFDD104}" type="pres">
      <dgm:prSet presAssocID="{A60BE19E-EE0D-4654-AAD2-DAAAD9E40A4A}" presName="connectorText" presStyleLbl="sibTrans2D1" presStyleIdx="0" presStyleCnt="1"/>
      <dgm:spPr/>
    </dgm:pt>
    <dgm:pt modelId="{F5EB315A-BE67-48B4-9100-9A6710175EA5}" type="pres">
      <dgm:prSet presAssocID="{9428052E-B842-430D-8290-49B99E67F082}" presName="node" presStyleLbl="node1" presStyleIdx="1" presStyleCnt="2">
        <dgm:presLayoutVars>
          <dgm:bulletEnabled val="1"/>
        </dgm:presLayoutVars>
      </dgm:prSet>
      <dgm:spPr/>
    </dgm:pt>
  </dgm:ptLst>
  <dgm:cxnLst>
    <dgm:cxn modelId="{0284220F-FB3A-4E8C-9D16-221A77C7A92E}" srcId="{F8B3DAFE-EE0C-4E29-8379-25358C6B0D30}" destId="{8FC67721-FC0C-4069-AE7E-0A2DB95EDDFF}" srcOrd="0" destOrd="0" parTransId="{30253A18-C84C-477D-B99E-D87A262DCA3E}" sibTransId="{A60BE19E-EE0D-4654-AAD2-DAAAD9E40A4A}"/>
    <dgm:cxn modelId="{3CC7CB17-61EC-4428-AFF0-8F0DEEBFA6D6}" type="presOf" srcId="{8FC67721-FC0C-4069-AE7E-0A2DB95EDDFF}" destId="{7CBD69B7-DB9C-41CF-A4B4-CC2E0C8CD732}" srcOrd="0" destOrd="0" presId="urn:microsoft.com/office/officeart/2005/8/layout/process1"/>
    <dgm:cxn modelId="{33C84644-AB3B-4DA2-A382-1A12D61587D2}" type="presOf" srcId="{A60BE19E-EE0D-4654-AAD2-DAAAD9E40A4A}" destId="{5DDD942C-F0A3-4472-BD05-0E992F861425}" srcOrd="0" destOrd="0" presId="urn:microsoft.com/office/officeart/2005/8/layout/process1"/>
    <dgm:cxn modelId="{1C727165-667C-460D-9EAA-4666EC8475BF}" type="presOf" srcId="{9428052E-B842-430D-8290-49B99E67F082}" destId="{F5EB315A-BE67-48B4-9100-9A6710175EA5}" srcOrd="0" destOrd="0" presId="urn:microsoft.com/office/officeart/2005/8/layout/process1"/>
    <dgm:cxn modelId="{4EE8F253-8A3F-4641-B65A-B1F54F08E2D4}" type="presOf" srcId="{F8B3DAFE-EE0C-4E29-8379-25358C6B0D30}" destId="{47AD6A16-6C75-405D-BA32-AA91171AAEFC}" srcOrd="0" destOrd="0" presId="urn:microsoft.com/office/officeart/2005/8/layout/process1"/>
    <dgm:cxn modelId="{8A1F07BE-EBA8-4CC8-9CBB-02F87C2AC9C0}" srcId="{F8B3DAFE-EE0C-4E29-8379-25358C6B0D30}" destId="{9428052E-B842-430D-8290-49B99E67F082}" srcOrd="1" destOrd="0" parTransId="{C695D5EE-E328-4FE6-953E-6C5F00DAEC32}" sibTransId="{9B8C34EF-50EB-424A-837D-151C176424C1}"/>
    <dgm:cxn modelId="{C30A3DDB-5233-401A-ACCB-32D6E3EE9AD6}" type="presOf" srcId="{A60BE19E-EE0D-4654-AAD2-DAAAD9E40A4A}" destId="{60F69432-9739-4523-9BC3-DB179FFDD104}" srcOrd="1" destOrd="0" presId="urn:microsoft.com/office/officeart/2005/8/layout/process1"/>
    <dgm:cxn modelId="{E51E02D1-D59E-4371-85EE-8F090E50C8B2}" type="presParOf" srcId="{47AD6A16-6C75-405D-BA32-AA91171AAEFC}" destId="{7CBD69B7-DB9C-41CF-A4B4-CC2E0C8CD732}" srcOrd="0" destOrd="0" presId="urn:microsoft.com/office/officeart/2005/8/layout/process1"/>
    <dgm:cxn modelId="{DA2F893D-1056-460D-A1EB-3EEBEBEC13A3}" type="presParOf" srcId="{47AD6A16-6C75-405D-BA32-AA91171AAEFC}" destId="{5DDD942C-F0A3-4472-BD05-0E992F861425}" srcOrd="1" destOrd="0" presId="urn:microsoft.com/office/officeart/2005/8/layout/process1"/>
    <dgm:cxn modelId="{C65AB0B0-2709-448D-9DD1-54DC6E7793E0}" type="presParOf" srcId="{5DDD942C-F0A3-4472-BD05-0E992F861425}" destId="{60F69432-9739-4523-9BC3-DB179FFDD104}" srcOrd="0" destOrd="0" presId="urn:microsoft.com/office/officeart/2005/8/layout/process1"/>
    <dgm:cxn modelId="{041B5DB3-4A30-447C-8C01-F119612FFAE8}" type="presParOf" srcId="{47AD6A16-6C75-405D-BA32-AA91171AAEFC}" destId="{F5EB315A-BE67-48B4-9100-9A6710175EA5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B3DAFE-EE0C-4E29-8379-25358C6B0D3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FC67721-FC0C-4069-AE7E-0A2DB95EDDFF}">
      <dgm:prSet phldrT="[Text]"/>
      <dgm:spPr/>
      <dgm:t>
        <a:bodyPr/>
        <a:lstStyle/>
        <a:p>
          <a:r>
            <a:rPr lang="en-US"/>
            <a:t>Windows image and drivers</a:t>
          </a:r>
        </a:p>
      </dgm:t>
    </dgm:pt>
    <dgm:pt modelId="{30253A18-C84C-477D-B99E-D87A262DCA3E}" type="parTrans" cxnId="{0284220F-FB3A-4E8C-9D16-221A77C7A92E}">
      <dgm:prSet/>
      <dgm:spPr/>
      <dgm:t>
        <a:bodyPr/>
        <a:lstStyle/>
        <a:p>
          <a:endParaRPr lang="en-US"/>
        </a:p>
      </dgm:t>
    </dgm:pt>
    <dgm:pt modelId="{A60BE19E-EE0D-4654-AAD2-DAAAD9E40A4A}" type="sibTrans" cxnId="{0284220F-FB3A-4E8C-9D16-221A77C7A92E}">
      <dgm:prSet/>
      <dgm:spPr/>
      <dgm:t>
        <a:bodyPr/>
        <a:lstStyle/>
        <a:p>
          <a:endParaRPr lang="en-US"/>
        </a:p>
      </dgm:t>
    </dgm:pt>
    <dgm:pt modelId="{9428052E-B842-430D-8290-49B99E67F082}">
      <dgm:prSet phldrT="[Text]"/>
      <dgm:spPr/>
      <dgm:t>
        <a:bodyPr/>
        <a:lstStyle/>
        <a:p>
          <a:r>
            <a:rPr lang="en-US"/>
            <a:t>User settings, policies</a:t>
          </a:r>
        </a:p>
      </dgm:t>
    </dgm:pt>
    <dgm:pt modelId="{C695D5EE-E328-4FE6-953E-6C5F00DAEC32}" type="parTrans" cxnId="{8A1F07BE-EBA8-4CC8-9CBB-02F87C2AC9C0}">
      <dgm:prSet/>
      <dgm:spPr/>
      <dgm:t>
        <a:bodyPr/>
        <a:lstStyle/>
        <a:p>
          <a:endParaRPr lang="en-US"/>
        </a:p>
      </dgm:t>
    </dgm:pt>
    <dgm:pt modelId="{9B8C34EF-50EB-424A-837D-151C176424C1}" type="sibTrans" cxnId="{8A1F07BE-EBA8-4CC8-9CBB-02F87C2AC9C0}">
      <dgm:prSet/>
      <dgm:spPr/>
      <dgm:t>
        <a:bodyPr/>
        <a:lstStyle/>
        <a:p>
          <a:endParaRPr lang="en-US"/>
        </a:p>
      </dgm:t>
    </dgm:pt>
    <dgm:pt modelId="{534FAB35-0135-4787-8E28-B1FFE1D808FD}">
      <dgm:prSet phldrT="[Text]"/>
      <dgm:spPr/>
      <dgm:t>
        <a:bodyPr/>
        <a:lstStyle/>
        <a:p>
          <a:r>
            <a:rPr lang="en-US"/>
            <a:t>Device apps, settings, policies; User apps</a:t>
          </a:r>
        </a:p>
      </dgm:t>
    </dgm:pt>
    <dgm:pt modelId="{D5FD949B-B465-47AF-8956-95757EB47056}" type="parTrans" cxnId="{BA5B35F9-22D7-4EE1-96CB-6DF8E0B23BA2}">
      <dgm:prSet/>
      <dgm:spPr/>
      <dgm:t>
        <a:bodyPr/>
        <a:lstStyle/>
        <a:p>
          <a:endParaRPr lang="en-US"/>
        </a:p>
      </dgm:t>
    </dgm:pt>
    <dgm:pt modelId="{6BA1C3FA-DAFE-4848-8FBF-B177F509E1B3}" type="sibTrans" cxnId="{BA5B35F9-22D7-4EE1-96CB-6DF8E0B23BA2}">
      <dgm:prSet/>
      <dgm:spPr/>
      <dgm:t>
        <a:bodyPr/>
        <a:lstStyle/>
        <a:p>
          <a:endParaRPr lang="en-US"/>
        </a:p>
      </dgm:t>
    </dgm:pt>
    <dgm:pt modelId="{47AD6A16-6C75-405D-BA32-AA91171AAEFC}" type="pres">
      <dgm:prSet presAssocID="{F8B3DAFE-EE0C-4E29-8379-25358C6B0D30}" presName="Name0" presStyleCnt="0">
        <dgm:presLayoutVars>
          <dgm:dir/>
          <dgm:resizeHandles val="exact"/>
        </dgm:presLayoutVars>
      </dgm:prSet>
      <dgm:spPr/>
    </dgm:pt>
    <dgm:pt modelId="{7CBD69B7-DB9C-41CF-A4B4-CC2E0C8CD732}" type="pres">
      <dgm:prSet presAssocID="{8FC67721-FC0C-4069-AE7E-0A2DB95EDDFF}" presName="node" presStyleLbl="node1" presStyleIdx="0" presStyleCnt="3">
        <dgm:presLayoutVars>
          <dgm:bulletEnabled val="1"/>
        </dgm:presLayoutVars>
      </dgm:prSet>
      <dgm:spPr/>
    </dgm:pt>
    <dgm:pt modelId="{5DDD942C-F0A3-4472-BD05-0E992F861425}" type="pres">
      <dgm:prSet presAssocID="{A60BE19E-EE0D-4654-AAD2-DAAAD9E40A4A}" presName="sibTrans" presStyleLbl="sibTrans2D1" presStyleIdx="0" presStyleCnt="2"/>
      <dgm:spPr/>
    </dgm:pt>
    <dgm:pt modelId="{60F69432-9739-4523-9BC3-DB179FFDD104}" type="pres">
      <dgm:prSet presAssocID="{A60BE19E-EE0D-4654-AAD2-DAAAD9E40A4A}" presName="connectorText" presStyleLbl="sibTrans2D1" presStyleIdx="0" presStyleCnt="2"/>
      <dgm:spPr/>
    </dgm:pt>
    <dgm:pt modelId="{AA23C7B9-7941-4573-8241-B4C93ABD0C86}" type="pres">
      <dgm:prSet presAssocID="{534FAB35-0135-4787-8E28-B1FFE1D808FD}" presName="node" presStyleLbl="node1" presStyleIdx="1" presStyleCnt="3">
        <dgm:presLayoutVars>
          <dgm:bulletEnabled val="1"/>
        </dgm:presLayoutVars>
      </dgm:prSet>
      <dgm:spPr/>
    </dgm:pt>
    <dgm:pt modelId="{863D71A0-E77B-4C0F-96D7-0452CBE6CF7E}" type="pres">
      <dgm:prSet presAssocID="{6BA1C3FA-DAFE-4848-8FBF-B177F509E1B3}" presName="sibTrans" presStyleLbl="sibTrans2D1" presStyleIdx="1" presStyleCnt="2"/>
      <dgm:spPr/>
    </dgm:pt>
    <dgm:pt modelId="{C5AD21FA-4C7C-4C93-82E3-E83CF05B3B05}" type="pres">
      <dgm:prSet presAssocID="{6BA1C3FA-DAFE-4848-8FBF-B177F509E1B3}" presName="connectorText" presStyleLbl="sibTrans2D1" presStyleIdx="1" presStyleCnt="2"/>
      <dgm:spPr/>
    </dgm:pt>
    <dgm:pt modelId="{F5EB315A-BE67-48B4-9100-9A6710175EA5}" type="pres">
      <dgm:prSet presAssocID="{9428052E-B842-430D-8290-49B99E67F082}" presName="node" presStyleLbl="node1" presStyleIdx="2" presStyleCnt="3">
        <dgm:presLayoutVars>
          <dgm:bulletEnabled val="1"/>
        </dgm:presLayoutVars>
      </dgm:prSet>
      <dgm:spPr/>
    </dgm:pt>
  </dgm:ptLst>
  <dgm:cxnLst>
    <dgm:cxn modelId="{0284220F-FB3A-4E8C-9D16-221A77C7A92E}" srcId="{F8B3DAFE-EE0C-4E29-8379-25358C6B0D30}" destId="{8FC67721-FC0C-4069-AE7E-0A2DB95EDDFF}" srcOrd="0" destOrd="0" parTransId="{30253A18-C84C-477D-B99E-D87A262DCA3E}" sibTransId="{A60BE19E-EE0D-4654-AAD2-DAAAD9E40A4A}"/>
    <dgm:cxn modelId="{7B688C16-28AC-43E5-8F5D-C2E819CF0530}" type="presOf" srcId="{6BA1C3FA-DAFE-4848-8FBF-B177F509E1B3}" destId="{863D71A0-E77B-4C0F-96D7-0452CBE6CF7E}" srcOrd="0" destOrd="0" presId="urn:microsoft.com/office/officeart/2005/8/layout/process1"/>
    <dgm:cxn modelId="{3CC7CB17-61EC-4428-AFF0-8F0DEEBFA6D6}" type="presOf" srcId="{8FC67721-FC0C-4069-AE7E-0A2DB95EDDFF}" destId="{7CBD69B7-DB9C-41CF-A4B4-CC2E0C8CD732}" srcOrd="0" destOrd="0" presId="urn:microsoft.com/office/officeart/2005/8/layout/process1"/>
    <dgm:cxn modelId="{945FA82D-333F-4CAD-A044-F1F502EF7314}" type="presOf" srcId="{6BA1C3FA-DAFE-4848-8FBF-B177F509E1B3}" destId="{C5AD21FA-4C7C-4C93-82E3-E83CF05B3B05}" srcOrd="1" destOrd="0" presId="urn:microsoft.com/office/officeart/2005/8/layout/process1"/>
    <dgm:cxn modelId="{33C84644-AB3B-4DA2-A382-1A12D61587D2}" type="presOf" srcId="{A60BE19E-EE0D-4654-AAD2-DAAAD9E40A4A}" destId="{5DDD942C-F0A3-4472-BD05-0E992F861425}" srcOrd="0" destOrd="0" presId="urn:microsoft.com/office/officeart/2005/8/layout/process1"/>
    <dgm:cxn modelId="{1C727165-667C-460D-9EAA-4666EC8475BF}" type="presOf" srcId="{9428052E-B842-430D-8290-49B99E67F082}" destId="{F5EB315A-BE67-48B4-9100-9A6710175EA5}" srcOrd="0" destOrd="0" presId="urn:microsoft.com/office/officeart/2005/8/layout/process1"/>
    <dgm:cxn modelId="{4EE8F253-8A3F-4641-B65A-B1F54F08E2D4}" type="presOf" srcId="{F8B3DAFE-EE0C-4E29-8379-25358C6B0D30}" destId="{47AD6A16-6C75-405D-BA32-AA91171AAEFC}" srcOrd="0" destOrd="0" presId="urn:microsoft.com/office/officeart/2005/8/layout/process1"/>
    <dgm:cxn modelId="{B323298B-5A04-48F5-8E01-595C81EFD210}" type="presOf" srcId="{534FAB35-0135-4787-8E28-B1FFE1D808FD}" destId="{AA23C7B9-7941-4573-8241-B4C93ABD0C86}" srcOrd="0" destOrd="0" presId="urn:microsoft.com/office/officeart/2005/8/layout/process1"/>
    <dgm:cxn modelId="{8A1F07BE-EBA8-4CC8-9CBB-02F87C2AC9C0}" srcId="{F8B3DAFE-EE0C-4E29-8379-25358C6B0D30}" destId="{9428052E-B842-430D-8290-49B99E67F082}" srcOrd="2" destOrd="0" parTransId="{C695D5EE-E328-4FE6-953E-6C5F00DAEC32}" sibTransId="{9B8C34EF-50EB-424A-837D-151C176424C1}"/>
    <dgm:cxn modelId="{C30A3DDB-5233-401A-ACCB-32D6E3EE9AD6}" type="presOf" srcId="{A60BE19E-EE0D-4654-AAD2-DAAAD9E40A4A}" destId="{60F69432-9739-4523-9BC3-DB179FFDD104}" srcOrd="1" destOrd="0" presId="urn:microsoft.com/office/officeart/2005/8/layout/process1"/>
    <dgm:cxn modelId="{BA5B35F9-22D7-4EE1-96CB-6DF8E0B23BA2}" srcId="{F8B3DAFE-EE0C-4E29-8379-25358C6B0D30}" destId="{534FAB35-0135-4787-8E28-B1FFE1D808FD}" srcOrd="1" destOrd="0" parTransId="{D5FD949B-B465-47AF-8956-95757EB47056}" sibTransId="{6BA1C3FA-DAFE-4848-8FBF-B177F509E1B3}"/>
    <dgm:cxn modelId="{E51E02D1-D59E-4371-85EE-8F090E50C8B2}" type="presParOf" srcId="{47AD6A16-6C75-405D-BA32-AA91171AAEFC}" destId="{7CBD69B7-DB9C-41CF-A4B4-CC2E0C8CD732}" srcOrd="0" destOrd="0" presId="urn:microsoft.com/office/officeart/2005/8/layout/process1"/>
    <dgm:cxn modelId="{DA2F893D-1056-460D-A1EB-3EEBEBEC13A3}" type="presParOf" srcId="{47AD6A16-6C75-405D-BA32-AA91171AAEFC}" destId="{5DDD942C-F0A3-4472-BD05-0E992F861425}" srcOrd="1" destOrd="0" presId="urn:microsoft.com/office/officeart/2005/8/layout/process1"/>
    <dgm:cxn modelId="{C65AB0B0-2709-448D-9DD1-54DC6E7793E0}" type="presParOf" srcId="{5DDD942C-F0A3-4472-BD05-0E992F861425}" destId="{60F69432-9739-4523-9BC3-DB179FFDD104}" srcOrd="0" destOrd="0" presId="urn:microsoft.com/office/officeart/2005/8/layout/process1"/>
    <dgm:cxn modelId="{5154199E-4174-4470-9C6A-23C819460FBA}" type="presParOf" srcId="{47AD6A16-6C75-405D-BA32-AA91171AAEFC}" destId="{AA23C7B9-7941-4573-8241-B4C93ABD0C86}" srcOrd="2" destOrd="0" presId="urn:microsoft.com/office/officeart/2005/8/layout/process1"/>
    <dgm:cxn modelId="{FB1C1908-E3A2-4004-81D6-4EEE1E320985}" type="presParOf" srcId="{47AD6A16-6C75-405D-BA32-AA91171AAEFC}" destId="{863D71A0-E77B-4C0F-96D7-0452CBE6CF7E}" srcOrd="3" destOrd="0" presId="urn:microsoft.com/office/officeart/2005/8/layout/process1"/>
    <dgm:cxn modelId="{4F25A72C-55E2-413A-BAFB-6664CC63B15F}" type="presParOf" srcId="{863D71A0-E77B-4C0F-96D7-0452CBE6CF7E}" destId="{C5AD21FA-4C7C-4C93-82E3-E83CF05B3B05}" srcOrd="0" destOrd="0" presId="urn:microsoft.com/office/officeart/2005/8/layout/process1"/>
    <dgm:cxn modelId="{041B5DB3-4A30-447C-8C01-F119612FFAE8}" type="presParOf" srcId="{47AD6A16-6C75-405D-BA32-AA91171AAEFC}" destId="{F5EB315A-BE67-48B4-9100-9A6710175E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D69B7-DB9C-41CF-A4B4-CC2E0C8CD732}">
      <dsp:nvSpPr>
        <dsp:cNvPr id="0" name=""/>
        <dsp:cNvSpPr/>
      </dsp:nvSpPr>
      <dsp:spPr>
        <a:xfrm>
          <a:off x="1190" y="0"/>
          <a:ext cx="2539007" cy="678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Windows image and drivers</a:t>
          </a:r>
        </a:p>
      </dsp:txBody>
      <dsp:txXfrm>
        <a:off x="21057" y="19867"/>
        <a:ext cx="2499273" cy="638578"/>
      </dsp:txXfrm>
    </dsp:sp>
    <dsp:sp modelId="{5DDD942C-F0A3-4472-BD05-0E992F861425}">
      <dsp:nvSpPr>
        <dsp:cNvPr id="0" name=""/>
        <dsp:cNvSpPr/>
      </dsp:nvSpPr>
      <dsp:spPr>
        <a:xfrm>
          <a:off x="2794099" y="24319"/>
          <a:ext cx="538269" cy="6296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794099" y="150254"/>
        <a:ext cx="376788" cy="377803"/>
      </dsp:txXfrm>
    </dsp:sp>
    <dsp:sp modelId="{F5EB315A-BE67-48B4-9100-9A6710175EA5}">
      <dsp:nvSpPr>
        <dsp:cNvPr id="0" name=""/>
        <dsp:cNvSpPr/>
      </dsp:nvSpPr>
      <dsp:spPr>
        <a:xfrm>
          <a:off x="3555801" y="0"/>
          <a:ext cx="2539007" cy="678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Apply apps, settings, policies</a:t>
          </a:r>
        </a:p>
      </dsp:txBody>
      <dsp:txXfrm>
        <a:off x="3575668" y="19867"/>
        <a:ext cx="2499273" cy="638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BD69B7-DB9C-41CF-A4B4-CC2E0C8CD732}">
      <dsp:nvSpPr>
        <dsp:cNvPr id="0" name=""/>
        <dsp:cNvSpPr/>
      </dsp:nvSpPr>
      <dsp:spPr>
        <a:xfrm>
          <a:off x="5357" y="0"/>
          <a:ext cx="1601390" cy="678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Windows image and drivers</a:t>
          </a:r>
        </a:p>
      </dsp:txBody>
      <dsp:txXfrm>
        <a:off x="25224" y="19867"/>
        <a:ext cx="1561656" cy="638578"/>
      </dsp:txXfrm>
    </dsp:sp>
    <dsp:sp modelId="{5DDD942C-F0A3-4472-BD05-0E992F861425}">
      <dsp:nvSpPr>
        <dsp:cNvPr id="0" name=""/>
        <dsp:cNvSpPr/>
      </dsp:nvSpPr>
      <dsp:spPr>
        <a:xfrm>
          <a:off x="1766887" y="140584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766887" y="220013"/>
        <a:ext cx="237646" cy="238286"/>
      </dsp:txXfrm>
    </dsp:sp>
    <dsp:sp modelId="{AA23C7B9-7941-4573-8241-B4C93ABD0C86}">
      <dsp:nvSpPr>
        <dsp:cNvPr id="0" name=""/>
        <dsp:cNvSpPr/>
      </dsp:nvSpPr>
      <dsp:spPr>
        <a:xfrm>
          <a:off x="2247304" y="0"/>
          <a:ext cx="1601390" cy="678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Device apps, settings, policies; User apps</a:t>
          </a:r>
        </a:p>
      </dsp:txBody>
      <dsp:txXfrm>
        <a:off x="2267171" y="19867"/>
        <a:ext cx="1561656" cy="638578"/>
      </dsp:txXfrm>
    </dsp:sp>
    <dsp:sp modelId="{863D71A0-E77B-4C0F-96D7-0452CBE6CF7E}">
      <dsp:nvSpPr>
        <dsp:cNvPr id="0" name=""/>
        <dsp:cNvSpPr/>
      </dsp:nvSpPr>
      <dsp:spPr>
        <a:xfrm>
          <a:off x="4008834" y="140584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008834" y="220013"/>
        <a:ext cx="237646" cy="238286"/>
      </dsp:txXfrm>
    </dsp:sp>
    <dsp:sp modelId="{F5EB315A-BE67-48B4-9100-9A6710175EA5}">
      <dsp:nvSpPr>
        <dsp:cNvPr id="0" name=""/>
        <dsp:cNvSpPr/>
      </dsp:nvSpPr>
      <dsp:spPr>
        <a:xfrm>
          <a:off x="4489251" y="0"/>
          <a:ext cx="1601390" cy="6783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 settings, policies</a:t>
          </a:r>
        </a:p>
      </dsp:txBody>
      <dsp:txXfrm>
        <a:off x="4509118" y="19867"/>
        <a:ext cx="1561656" cy="638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21T19:18:49.8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1,'2'0,"-1"0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21T19:18:50.1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6,'9'-4,"-4"2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2-21T20:19:17.791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DA48D-2A66-4BA8-A0A6-18B7094E3EEC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2F0B5-B49C-4298-AF3B-EF4073D75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1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Intune-Customer-Success/Upcoming-change-to-Audit-logs-in-Intune/ba-p/101585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intune/fundamentals/whats-new#windows-10-feature-updates-public-preview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zander/ruckzuck/wiki/RuckZuck-for-Intun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AutopilotCompanion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blog/2019/11/04/use-the-power-of-cloud-intelligence-to-simplify-and-accelerate-it-and-the-move-to-a-modern-workplace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8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Add </a:t>
            </a:r>
            <a:r>
              <a:rPr lang="de-CH" dirty="0" err="1"/>
              <a:t>devices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8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 </a:t>
            </a:r>
            <a:r>
              <a:rPr lang="de-CH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Get-AutoPilotDevice</a:t>
            </a:r>
            <a:r>
              <a:rPr lang="de-CH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de-CH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Where-Object</a:t>
            </a:r>
            <a:r>
              <a:rPr lang="de-CH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{$_.</a:t>
            </a:r>
            <a:r>
              <a:rPr lang="de-CH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groupTag</a:t>
            </a:r>
            <a:r>
              <a:rPr lang="de-CH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de-CH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</a:t>
            </a:r>
            <a:r>
              <a:rPr lang="de-CH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</a:t>
            </a:r>
            <a:r>
              <a:rPr lang="de-CH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PartnerCtrRegistered</a:t>
            </a:r>
            <a:r>
              <a:rPr lang="de-CH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"} </a:t>
            </a:r>
            <a:endParaRPr lang="de-CH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3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>
                <a:hlinkClick r:id="rId3"/>
              </a:rPr>
              <a:t>https://techcommunity.microsoft.com/t5/Intune-Customer-Success/Upcoming-change-to-Audit-logs-in-Intune/ba-p/1015858</a:t>
            </a: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unified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centralizing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Audit logs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>
                <a:hlinkClick r:id="rId4"/>
              </a:rPr>
              <a:t>https://docs.microsoft.com/en-us/intune/fundamentals/whats-new#windows-10-feature-updates-public-preview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88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Firmware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(DFCI)</a:t>
            </a:r>
          </a:p>
          <a:p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dirty="0">
                <a:hlinkClick r:id="rId3"/>
              </a:rPr>
              <a:t>https://github.com/rzander/ruckzuck/wiki/RuckZuck-for-Intune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6723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594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836" b="0" i="0" u="none" strike="noStrike" kern="1200" cap="none" spc="0" normalizeH="0" baseline="0" noProof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11/20/2019 5:04 PM</a:t>
            </a:fld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575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836" b="0" i="0" u="none" strike="noStrike" kern="1200" cap="none" spc="0" normalizeH="0" baseline="0" noProof="0" smtClean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11/20/2019 5:04 PM</a:t>
            </a:fld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570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https://github.com/Microsoft/WindowsAutopilotCompanion</a:t>
            </a:r>
            <a:endParaRPr lang="de-CH" dirty="0"/>
          </a:p>
          <a:p>
            <a:r>
              <a:rPr lang="de-CH" dirty="0" err="1"/>
              <a:t>start</a:t>
            </a:r>
            <a:r>
              <a:rPr lang="de-CH" dirty="0"/>
              <a:t> </a:t>
            </a:r>
            <a:r>
              <a:rPr lang="de-CH" dirty="0" err="1"/>
              <a:t>ms</a:t>
            </a:r>
            <a:r>
              <a:rPr lang="de-CH" dirty="0"/>
              <a:t>-settings:</a:t>
            </a:r>
          </a:p>
          <a:p>
            <a:endParaRPr lang="de-CH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Compliance Policy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DHA policy checks the following boot configuration or attributes: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boot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Bitlocker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launch malware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Integrity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83362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37076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03813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THR1061-Surface Autopilot  The easiest deployment for </a:t>
            </a:r>
            <a:r>
              <a:rPr lang="en-US" dirty="0" err="1"/>
              <a:t>toda</a:t>
            </a: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0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statements</a:t>
            </a:r>
            <a:endParaRPr lang="de-CH" dirty="0"/>
          </a:p>
          <a:p>
            <a:r>
              <a:rPr lang="de-CH" dirty="0"/>
              <a:t>-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Corporat</a:t>
            </a:r>
            <a:r>
              <a:rPr lang="de-CH" dirty="0"/>
              <a:t> VP for M365</a:t>
            </a:r>
          </a:p>
          <a:p>
            <a:endParaRPr lang="de-CH" dirty="0"/>
          </a:p>
          <a:p>
            <a:endParaRPr lang="de-CH" dirty="0"/>
          </a:p>
          <a:p>
            <a:r>
              <a:rPr lang="de-CH" dirty="0">
                <a:hlinkClick r:id="rId3"/>
              </a:rPr>
              <a:t>https://www.microsoft.com/en-us/microsoft-365/blog/2019/11/04/use-the-power-of-cloud-intelligence-to-simplify-and-accelerate-it-and-the-move-to-a-modern-workplace/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76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47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Lifecycle</a:t>
            </a:r>
          </a:p>
          <a:p>
            <a:r>
              <a:rPr lang="de-CH" dirty="0"/>
              <a:t>- CSP; </a:t>
            </a:r>
            <a:r>
              <a:rPr lang="de-CH" dirty="0" err="1"/>
              <a:t>Retire</a:t>
            </a:r>
            <a:r>
              <a:rPr lang="de-CH" dirty="0"/>
              <a:t>, </a:t>
            </a:r>
            <a:r>
              <a:rPr lang="de-CH" dirty="0" err="1"/>
              <a:t>Wipe</a:t>
            </a:r>
            <a:r>
              <a:rPr lang="de-CH" dirty="0"/>
              <a:t>, </a:t>
            </a:r>
            <a:r>
              <a:rPr lang="de-CH" dirty="0" err="1"/>
              <a:t>Reset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99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devices</a:t>
            </a:r>
            <a:endParaRPr lang="de-CH" dirty="0"/>
          </a:p>
          <a:p>
            <a:r>
              <a:rPr lang="de-CH" dirty="0" err="1"/>
              <a:t>We’re</a:t>
            </a:r>
            <a:r>
              <a:rPr lang="de-CH" dirty="0"/>
              <a:t> </a:t>
            </a:r>
            <a:r>
              <a:rPr lang="de-CH" dirty="0" err="1"/>
              <a:t>talking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Windows 10 in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session</a:t>
            </a:r>
            <a:r>
              <a:rPr lang="de-CH" dirty="0"/>
              <a:t>.</a:t>
            </a:r>
          </a:p>
          <a:p>
            <a:r>
              <a:rPr lang="de-CH" dirty="0"/>
              <a:t>iOS &amp; Android</a:t>
            </a:r>
          </a:p>
          <a:p>
            <a:r>
              <a:rPr lang="de-CH" dirty="0"/>
              <a:t>Not </a:t>
            </a:r>
            <a:r>
              <a:rPr lang="de-CH" dirty="0" err="1"/>
              <a:t>reachable</a:t>
            </a:r>
            <a:r>
              <a:rPr lang="de-CH" dirty="0"/>
              <a:t>, quick </a:t>
            </a:r>
            <a:r>
              <a:rPr lang="de-CH" dirty="0" err="1"/>
              <a:t>delivering</a:t>
            </a:r>
            <a:r>
              <a:rPr lang="de-CH" dirty="0"/>
              <a:t> </a:t>
            </a:r>
            <a:r>
              <a:rPr lang="de-CH" dirty="0" err="1"/>
              <a:t>solutions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8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Was und wozu dient AP?</a:t>
            </a:r>
          </a:p>
        </p:txBody>
      </p:sp>
    </p:spTree>
    <p:extLst>
      <p:ext uri="{BB962C8B-B14F-4D97-AF65-F5344CB8AC3E}">
        <p14:creationId xmlns:p14="http://schemas.microsoft.com/office/powerpoint/2010/main" val="4013471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235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Surface </a:t>
            </a:r>
            <a:r>
              <a:rPr lang="de-CH" dirty="0" err="1"/>
              <a:t>or</a:t>
            </a:r>
            <a:r>
              <a:rPr lang="de-CH" dirty="0"/>
              <a:t> Windows</a:t>
            </a:r>
          </a:p>
        </p:txBody>
      </p:sp>
    </p:spTree>
    <p:extLst>
      <p:ext uri="{BB962C8B-B14F-4D97-AF65-F5344CB8AC3E}">
        <p14:creationId xmlns:p14="http://schemas.microsoft.com/office/powerpoint/2010/main" val="1258637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81272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A8CBEB-E923-487D-9606-1A04294E46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76E58-9158-422D-A9A8-A5BE9A339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4800" dirty="0" err="1"/>
              <a:t>How</a:t>
            </a:r>
            <a:r>
              <a:rPr lang="de-CH" sz="4800" dirty="0"/>
              <a:t> </a:t>
            </a:r>
            <a:r>
              <a:rPr lang="de-CH" sz="4800" dirty="0" err="1"/>
              <a:t>helps</a:t>
            </a:r>
            <a:r>
              <a:rPr lang="de-CH" sz="4800" dirty="0"/>
              <a:t> Microsoft 365 </a:t>
            </a:r>
            <a:r>
              <a:rPr lang="de-CH" sz="4800" dirty="0" err="1"/>
              <a:t>to</a:t>
            </a:r>
            <a:r>
              <a:rPr lang="de-CH" sz="4800" dirty="0"/>
              <a:t> </a:t>
            </a:r>
            <a:r>
              <a:rPr lang="de-CH" sz="4800" dirty="0" err="1"/>
              <a:t>lifecycle</a:t>
            </a:r>
            <a:r>
              <a:rPr lang="de-CH" sz="4800" dirty="0"/>
              <a:t>, manage &amp; deploy Windows </a:t>
            </a:r>
            <a:r>
              <a:rPr lang="de-CH" sz="4800" dirty="0" err="1"/>
              <a:t>devices</a:t>
            </a:r>
            <a:endParaRPr lang="de-CH" sz="4800" dirty="0"/>
          </a:p>
        </p:txBody>
      </p:sp>
    </p:spTree>
    <p:extLst>
      <p:ext uri="{BB962C8B-B14F-4D97-AF65-F5344CB8AC3E}">
        <p14:creationId xmlns:p14="http://schemas.microsoft.com/office/powerpoint/2010/main" val="1985731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Device </a:t>
            </a:r>
            <a:r>
              <a:rPr lang="de-CH" sz="1600" dirty="0" err="1"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As a CSP Partner </a:t>
            </a:r>
            <a:r>
              <a:rPr lang="de-CH" sz="16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Vendor </a:t>
            </a:r>
            <a:r>
              <a:rPr lang="de-CH" sz="1600" dirty="0" err="1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>
                <a:latin typeface="Arial" panose="020B0604020202020204" pitchFamily="34" charset="0"/>
                <a:cs typeface="Arial" panose="020B0604020202020204" pitchFamily="34" charset="0"/>
              </a:rPr>
              <a:t>portal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de-CH" sz="1600" dirty="0" err="1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92F0B5-B49C-4298-AF3B-EF4073D755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7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EF6EFF-73C7-47D8-A747-7A9B37A02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3808" y="195486"/>
            <a:ext cx="5760640" cy="25202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808" y="2859782"/>
            <a:ext cx="5760640" cy="136815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tx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>
                <a:latin typeface="Segoe UI Light" panose="020B0502040204020203" pitchFamily="34" charset="0"/>
              </a:rPr>
              <a:t>Speaker Details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65497"/>
            <a:ext cx="8208145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544" y="266700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8208144" cy="352024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457200" lvl="0" indent="-457200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976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324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37" y="328154"/>
            <a:ext cx="8499810" cy="5567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028990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92F86A9-730E-4E84-B728-BB15C857427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8F26B-7CFE-4A1A-93FE-AA7D57C973C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159977"/>
            <a:ext cx="8208144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D8CD9-B688-407A-9A3F-0B6B75E69EC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543800" y="4817690"/>
            <a:ext cx="1524000" cy="259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C3105-212B-429E-BC33-F5BDA90315C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7657587" y="4826279"/>
            <a:ext cx="1302468" cy="2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7" r:id="rId4"/>
    <p:sldLayoutId id="2147483658" r:id="rId5"/>
    <p:sldLayoutId id="2147483659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468312" indent="-4572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tabLst/>
        <a:defRPr sz="3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customXml" Target="../ink/ink2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8418E-E2F0-4746-9DF9-E2CBC607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200" y="2191806"/>
            <a:ext cx="758495" cy="523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B4E9B8-D636-49ED-867E-5782D758E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195486"/>
            <a:ext cx="6071592" cy="2520280"/>
          </a:xfrm>
        </p:spPr>
        <p:txBody>
          <a:bodyPr>
            <a:normAutofit/>
          </a:bodyPr>
          <a:lstStyle/>
          <a:p>
            <a:r>
              <a:rPr lang="en-US" sz="4400" dirty="0"/>
              <a:t>Modern Workplace Management - the 101!</a:t>
            </a:r>
            <a:endParaRPr lang="en-CH" sz="44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B0ECB52-AF21-421B-9194-E0B4CD77F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808" y="2328106"/>
            <a:ext cx="5760640" cy="23010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Alain Schneiter </a:t>
            </a:r>
          </a:p>
          <a:p>
            <a:r>
              <a:rPr lang="en-US" dirty="0"/>
              <a:t>Solutions Architect @ make it noble</a:t>
            </a:r>
          </a:p>
          <a:p>
            <a:r>
              <a:rPr lang="en-US" dirty="0"/>
              <a:t>Blog | blog.alschneiter.com</a:t>
            </a:r>
          </a:p>
          <a:p>
            <a:r>
              <a:rPr lang="en-US" dirty="0"/>
              <a:t>Twitter | @</a:t>
            </a:r>
            <a:r>
              <a:rPr lang="en-US" dirty="0" err="1"/>
              <a:t>alschneiter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ExpertsLiveEU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D0F8D6C-D9DA-4C3A-BC68-97895C8DF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34315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26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A5540D-990C-4FEC-A78D-974268234D22}"/>
              </a:ext>
            </a:extLst>
          </p:cNvPr>
          <p:cNvSpPr/>
          <p:nvPr/>
        </p:nvSpPr>
        <p:spPr bwMode="auto">
          <a:xfrm>
            <a:off x="1310114" y="1565516"/>
            <a:ext cx="1310115" cy="468236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19A352-FB4C-45E6-8EA4-820C9935985F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6C3B739-7493-4F5D-A918-12E1B244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6C3F60-C561-4335-8001-ECE63D412760}"/>
                </a:ext>
              </a:extLst>
            </p:cNvPr>
            <p:cNvSpPr/>
            <p:nvPr/>
          </p:nvSpPr>
          <p:spPr bwMode="auto">
            <a:xfrm>
              <a:off x="2099966" y="3302875"/>
              <a:ext cx="9963807" cy="725214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1A8B1CC-A5A1-41E7-A836-703DD062A42B}"/>
              </a:ext>
            </a:extLst>
          </p:cNvPr>
          <p:cNvSpPr/>
          <p:nvPr/>
        </p:nvSpPr>
        <p:spPr bwMode="auto">
          <a:xfrm>
            <a:off x="1310114" y="1679027"/>
            <a:ext cx="1229711" cy="354725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40D988-2916-470B-B106-35267E4B38B9}"/>
              </a:ext>
            </a:extLst>
          </p:cNvPr>
          <p:cNvSpPr/>
          <p:nvPr/>
        </p:nvSpPr>
        <p:spPr bwMode="auto">
          <a:xfrm>
            <a:off x="218352" y="1235623"/>
            <a:ext cx="1229711" cy="169085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9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3B739-7493-4F5D-A918-12E1B244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E41238-0303-43F9-841B-22E7205E199B}"/>
              </a:ext>
            </a:extLst>
          </p:cNvPr>
          <p:cNvSpPr/>
          <p:nvPr/>
        </p:nvSpPr>
        <p:spPr bwMode="auto">
          <a:xfrm>
            <a:off x="1428356" y="2232397"/>
            <a:ext cx="7647853" cy="468236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74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0D00-67E8-4DDF-B5EB-12CA9937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News!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18E32-29B9-4AD1-ABEC-64F3CAEC2B6A}"/>
              </a:ext>
            </a:extLst>
          </p:cNvPr>
          <p:cNvSpPr txBox="1"/>
          <p:nvPr/>
        </p:nvSpPr>
        <p:spPr>
          <a:xfrm>
            <a:off x="5029200" y="1123950"/>
            <a:ext cx="34940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On Roadmap</a:t>
            </a:r>
          </a:p>
          <a:p>
            <a:r>
              <a:rPr lang="de-CH" sz="2800" dirty="0">
                <a:latin typeface="+mj-lt"/>
              </a:rPr>
              <a:t>Change </a:t>
            </a:r>
            <a:r>
              <a:rPr lang="de-CH" sz="2800" dirty="0" err="1">
                <a:latin typeface="+mj-lt"/>
              </a:rPr>
              <a:t>GroupTag</a:t>
            </a:r>
            <a:endParaRPr lang="de-CH" sz="2800" dirty="0">
              <a:latin typeface="+mj-lt"/>
            </a:endParaRPr>
          </a:p>
          <a:p>
            <a:r>
              <a:rPr lang="de-CH" sz="2800" dirty="0">
                <a:latin typeface="+mj-lt"/>
              </a:rPr>
              <a:t>Edit </a:t>
            </a:r>
            <a:r>
              <a:rPr lang="de-CH" sz="2800" dirty="0" err="1">
                <a:latin typeface="+mj-lt"/>
              </a:rPr>
              <a:t>Autoipilot</a:t>
            </a:r>
            <a:r>
              <a:rPr lang="de-CH" sz="2800" dirty="0">
                <a:latin typeface="+mj-lt"/>
              </a:rPr>
              <a:t> </a:t>
            </a:r>
            <a:r>
              <a:rPr lang="de-CH" sz="2800" dirty="0" err="1">
                <a:latin typeface="+mj-lt"/>
              </a:rPr>
              <a:t>device</a:t>
            </a:r>
            <a:r>
              <a:rPr lang="de-CH" sz="2800" dirty="0">
                <a:latin typeface="+mj-lt"/>
              </a:rPr>
              <a:t> </a:t>
            </a:r>
            <a:r>
              <a:rPr lang="de-CH" sz="2800" dirty="0" err="1">
                <a:latin typeface="+mj-lt"/>
              </a:rPr>
              <a:t>name</a:t>
            </a:r>
            <a:endParaRPr lang="de-CH" sz="2800" dirty="0">
              <a:latin typeface="+mj-lt"/>
            </a:endParaRPr>
          </a:p>
          <a:p>
            <a:r>
              <a:rPr lang="de-CH" sz="2800" dirty="0">
                <a:latin typeface="+mj-lt"/>
              </a:rPr>
              <a:t>Unified </a:t>
            </a:r>
            <a:r>
              <a:rPr lang="de-CH" sz="2800" dirty="0" err="1">
                <a:latin typeface="+mj-lt"/>
              </a:rPr>
              <a:t>audit</a:t>
            </a:r>
            <a:r>
              <a:rPr lang="de-CH" sz="2800" dirty="0">
                <a:latin typeface="+mj-lt"/>
              </a:rPr>
              <a:t> log</a:t>
            </a:r>
          </a:p>
          <a:p>
            <a:r>
              <a:rPr lang="de-CH" sz="2800" dirty="0" err="1">
                <a:latin typeface="+mj-lt"/>
              </a:rPr>
              <a:t>Endpoint</a:t>
            </a:r>
            <a:r>
              <a:rPr lang="de-CH" sz="2800" dirty="0">
                <a:latin typeface="+mj-lt"/>
              </a:rPr>
              <a:t> Manager</a:t>
            </a:r>
          </a:p>
          <a:p>
            <a:endParaRPr lang="de-CH" sz="28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6BD3EE-53B8-41CF-AF89-B5929C7CEDD0}"/>
              </a:ext>
            </a:extLst>
          </p:cNvPr>
          <p:cNvSpPr txBox="1"/>
          <p:nvPr/>
        </p:nvSpPr>
        <p:spPr>
          <a:xfrm>
            <a:off x="503987" y="1200150"/>
            <a:ext cx="42672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>
                <a:latin typeface="+mj-lt"/>
              </a:rPr>
              <a:t>Public Preview </a:t>
            </a:r>
            <a:r>
              <a:rPr lang="de-CH" sz="2800" b="1" dirty="0" err="1">
                <a:latin typeface="+mj-lt"/>
              </a:rPr>
              <a:t>stuff</a:t>
            </a:r>
            <a:endParaRPr lang="de-CH" sz="2800" b="1" dirty="0">
              <a:latin typeface="+mj-lt"/>
            </a:endParaRPr>
          </a:p>
          <a:p>
            <a:r>
              <a:rPr lang="en-US" sz="2800" dirty="0">
                <a:latin typeface="+mj-lt"/>
              </a:rPr>
              <a:t>Windows 10 feature updates (this week!)</a:t>
            </a:r>
          </a:p>
          <a:p>
            <a:r>
              <a:rPr lang="de-CH" sz="2800" dirty="0" err="1">
                <a:latin typeface="+mj-lt"/>
              </a:rPr>
              <a:t>Guided</a:t>
            </a:r>
            <a:r>
              <a:rPr lang="de-CH" sz="2800" dirty="0">
                <a:latin typeface="+mj-lt"/>
              </a:rPr>
              <a:t> </a:t>
            </a:r>
            <a:r>
              <a:rPr lang="de-CH" sz="2800" dirty="0" err="1">
                <a:latin typeface="+mj-lt"/>
              </a:rPr>
              <a:t>scenarios</a:t>
            </a:r>
            <a:endParaRPr lang="de-CH" sz="2800" dirty="0">
              <a:latin typeface="+mj-lt"/>
            </a:endParaRPr>
          </a:p>
          <a:p>
            <a:r>
              <a:rPr lang="de-CH" sz="2800" dirty="0">
                <a:latin typeface="+mj-lt"/>
              </a:rPr>
              <a:t>Policy </a:t>
            </a:r>
            <a:r>
              <a:rPr lang="de-CH" sz="2800" dirty="0" err="1">
                <a:latin typeface="+mj-lt"/>
              </a:rPr>
              <a:t>sets</a:t>
            </a:r>
            <a:endParaRPr lang="de-CH" sz="2800" dirty="0">
              <a:latin typeface="+mj-lt"/>
            </a:endParaRPr>
          </a:p>
          <a:p>
            <a:r>
              <a:rPr lang="de-CH" sz="2800" dirty="0">
                <a:latin typeface="+mj-lt"/>
              </a:rPr>
              <a:t>Surface UEFI Management</a:t>
            </a:r>
          </a:p>
          <a:p>
            <a:r>
              <a:rPr lang="de-CH" sz="2800" dirty="0">
                <a:latin typeface="+mj-lt"/>
              </a:rPr>
              <a:t>Microsoft EDGE Baselines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5395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7224-4080-483D-A227-4064A9AB0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look under the hood </a:t>
            </a:r>
            <a:br>
              <a:rPr lang="en-US" dirty="0"/>
            </a:b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83250-8A26-4035-8148-CB5ED3D11559}"/>
              </a:ext>
            </a:extLst>
          </p:cNvPr>
          <p:cNvSpPr txBox="1">
            <a:spLocks/>
          </p:cNvSpPr>
          <p:nvPr/>
        </p:nvSpPr>
        <p:spPr>
          <a:xfrm>
            <a:off x="2438400" y="1589276"/>
            <a:ext cx="5510784" cy="1692771"/>
          </a:xfrm>
          <a:prstGeom prst="rect">
            <a:avLst/>
          </a:prstGeom>
        </p:spPr>
        <p:txBody>
          <a:bodyPr/>
          <a:lstStyle>
            <a:lvl1pPr marL="468312" indent="-4572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/>
              <a:defRPr sz="3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Device Registration, Policy Sets (Preview), Surface UEFI Management (Preview), </a:t>
            </a:r>
          </a:p>
          <a:p>
            <a:r>
              <a:rPr lang="en-US" sz="2000" dirty="0"/>
              <a:t>Office &amp; Apps, Remote Device Actions</a:t>
            </a:r>
          </a:p>
        </p:txBody>
      </p:sp>
    </p:spTree>
    <p:extLst>
      <p:ext uri="{BB962C8B-B14F-4D97-AF65-F5344CB8AC3E}">
        <p14:creationId xmlns:p14="http://schemas.microsoft.com/office/powerpoint/2010/main" val="38395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7224-4080-483D-A227-4064A9AB0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Autopilot «White </a:t>
            </a:r>
            <a:r>
              <a:rPr lang="de-CH" dirty="0" err="1"/>
              <a:t>Glove</a:t>
            </a:r>
            <a:r>
              <a:rPr lang="de-CH" dirty="0"/>
              <a:t>»</a:t>
            </a:r>
            <a:br>
              <a:rPr lang="de-CH" dirty="0"/>
            </a:b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83250-8A26-4035-8148-CB5ED3D11559}"/>
              </a:ext>
            </a:extLst>
          </p:cNvPr>
          <p:cNvSpPr txBox="1">
            <a:spLocks/>
          </p:cNvSpPr>
          <p:nvPr/>
        </p:nvSpPr>
        <p:spPr>
          <a:xfrm>
            <a:off x="2438400" y="1589276"/>
            <a:ext cx="5510784" cy="1692771"/>
          </a:xfrm>
          <a:prstGeom prst="rect">
            <a:avLst/>
          </a:prstGeom>
        </p:spPr>
        <p:txBody>
          <a:bodyPr/>
          <a:lstStyle>
            <a:lvl1pPr marL="468312" indent="-4572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/>
              <a:defRPr sz="3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7096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11287-241D-4CF0-A95D-D1F15403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Autopilot // </a:t>
            </a:r>
            <a:r>
              <a:rPr lang="en-US" sz="2100" dirty="0">
                <a:solidFill>
                  <a:schemeClr val="accent1"/>
                </a:solidFill>
              </a:rPr>
              <a:t>before 1903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42EEE4-C631-43E4-9D14-7CAD78897E3D}"/>
              </a:ext>
            </a:extLst>
          </p:cNvPr>
          <p:cNvGraphicFramePr/>
          <p:nvPr/>
        </p:nvGraphicFramePr>
        <p:xfrm>
          <a:off x="1523942" y="1601905"/>
          <a:ext cx="6096000" cy="6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FE175A-D056-46AD-B083-D9B7036D9B1C}"/>
              </a:ext>
            </a:extLst>
          </p:cNvPr>
          <p:cNvSpPr txBox="1"/>
          <p:nvPr/>
        </p:nvSpPr>
        <p:spPr>
          <a:xfrm>
            <a:off x="1719020" y="2805802"/>
            <a:ext cx="2118815" cy="680443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OEM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(minutes)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56BF-BACF-4071-9251-B56989C2E116}"/>
              </a:ext>
            </a:extLst>
          </p:cNvPr>
          <p:cNvSpPr txBox="1"/>
          <p:nvPr/>
        </p:nvSpPr>
        <p:spPr>
          <a:xfrm>
            <a:off x="5143130" y="2805802"/>
            <a:ext cx="2444655" cy="1518621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End User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(minutes to hours)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endParaRPr lang="en-US" sz="1050">
              <a:gradFill>
                <a:gsLst>
                  <a:gs pos="2917">
                    <a:srgbClr val="282828"/>
                  </a:gs>
                  <a:gs pos="30000">
                    <a:srgbClr val="282828"/>
                  </a:gs>
                </a:gsLst>
                <a:lin ang="5400000" scaled="0"/>
              </a:gradFill>
              <a:latin typeface="Segoe UI"/>
            </a:endParaRP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u="sng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Dependent on: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Network speed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User expectations / patience</a:t>
            </a:r>
            <a:endParaRPr lang="en-US">
              <a:gradFill>
                <a:gsLst>
                  <a:gs pos="2917">
                    <a:srgbClr val="282828"/>
                  </a:gs>
                  <a:gs pos="30000">
                    <a:srgbClr val="28282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481B50F-927A-4A34-8F6F-E0E96D857DA9}"/>
              </a:ext>
            </a:extLst>
          </p:cNvPr>
          <p:cNvSpPr/>
          <p:nvPr/>
        </p:nvSpPr>
        <p:spPr>
          <a:xfrm rot="5400000">
            <a:off x="2609537" y="1364700"/>
            <a:ext cx="337782" cy="2508971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324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2F6E12D7-E8DC-4748-A28D-E5C89F69FCC0}"/>
              </a:ext>
            </a:extLst>
          </p:cNvPr>
          <p:cNvSpPr/>
          <p:nvPr/>
        </p:nvSpPr>
        <p:spPr>
          <a:xfrm rot="5400000">
            <a:off x="6196566" y="1364701"/>
            <a:ext cx="337782" cy="2508971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324">
              <a:solidFill>
                <a:srgbClr val="282828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7094786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111287-241D-4CF0-A95D-D1F15403E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Autopilot // </a:t>
            </a:r>
            <a:r>
              <a:rPr lang="en-US" sz="2100" dirty="0">
                <a:solidFill>
                  <a:schemeClr val="accent1"/>
                </a:solidFill>
              </a:rPr>
              <a:t>with white glove </a:t>
            </a:r>
            <a:br>
              <a:rPr lang="en-US" sz="2100" dirty="0">
                <a:solidFill>
                  <a:schemeClr val="accent1"/>
                </a:solidFill>
              </a:rPr>
            </a:br>
            <a:r>
              <a:rPr lang="en-US" sz="2100" dirty="0">
                <a:solidFill>
                  <a:schemeClr val="accent1"/>
                </a:solidFill>
              </a:rPr>
              <a:t>in Windows 10 1903 and later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42EEE4-C631-43E4-9D14-7CAD78897E3D}"/>
              </a:ext>
            </a:extLst>
          </p:cNvPr>
          <p:cNvGraphicFramePr/>
          <p:nvPr/>
        </p:nvGraphicFramePr>
        <p:xfrm>
          <a:off x="1523942" y="1601905"/>
          <a:ext cx="6096000" cy="6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FE175A-D056-46AD-B083-D9B7036D9B1C}"/>
              </a:ext>
            </a:extLst>
          </p:cNvPr>
          <p:cNvSpPr txBox="1"/>
          <p:nvPr/>
        </p:nvSpPr>
        <p:spPr>
          <a:xfrm>
            <a:off x="1260967" y="2801871"/>
            <a:ext cx="2118815" cy="680443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OEM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(minutes)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C56BF-BACF-4071-9251-B56989C2E116}"/>
              </a:ext>
            </a:extLst>
          </p:cNvPr>
          <p:cNvSpPr txBox="1"/>
          <p:nvPr/>
        </p:nvSpPr>
        <p:spPr>
          <a:xfrm>
            <a:off x="5601182" y="2805802"/>
            <a:ext cx="2444655" cy="680443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End User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(minutes)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5481B50F-927A-4A34-8F6F-E0E96D857DA9}"/>
              </a:ext>
            </a:extLst>
          </p:cNvPr>
          <p:cNvSpPr/>
          <p:nvPr/>
        </p:nvSpPr>
        <p:spPr>
          <a:xfrm rot="5400000">
            <a:off x="2151484" y="1822753"/>
            <a:ext cx="337782" cy="1592865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324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2F6E12D7-E8DC-4748-A28D-E5C89F69FCC0}"/>
              </a:ext>
            </a:extLst>
          </p:cNvPr>
          <p:cNvSpPr/>
          <p:nvPr/>
        </p:nvSpPr>
        <p:spPr>
          <a:xfrm rot="5400000">
            <a:off x="6654619" y="1822754"/>
            <a:ext cx="337782" cy="1592865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324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A65EA-220D-4BBE-916B-0FCAEE88DD2C}"/>
              </a:ext>
            </a:extLst>
          </p:cNvPr>
          <p:cNvSpPr txBox="1"/>
          <p:nvPr/>
        </p:nvSpPr>
        <p:spPr>
          <a:xfrm>
            <a:off x="3512593" y="2801873"/>
            <a:ext cx="2118815" cy="1977464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OEM, Partner, or IT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(minutes to hours)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endParaRPr lang="en-US" sz="1050">
              <a:gradFill>
                <a:gsLst>
                  <a:gs pos="2917">
                    <a:srgbClr val="282828"/>
                  </a:gs>
                  <a:gs pos="30000">
                    <a:srgbClr val="282828"/>
                  </a:gs>
                </a:gsLst>
                <a:lin ang="5400000" scaled="0"/>
              </a:gradFill>
              <a:latin typeface="Segoe UI"/>
            </a:endParaRP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 u="sng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Optimized for: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Network speed (caching)</a:t>
            </a: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1050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Multitasking</a:t>
            </a:r>
            <a:endParaRPr lang="en-US">
              <a:gradFill>
                <a:gsLst>
                  <a:gs pos="2917">
                    <a:srgbClr val="282828"/>
                  </a:gs>
                  <a:gs pos="30000">
                    <a:srgbClr val="282828"/>
                  </a:gs>
                </a:gsLst>
                <a:lin ang="5400000" scaled="0"/>
              </a:gradFill>
              <a:latin typeface="Segoe UI"/>
            </a:endParaRPr>
          </a:p>
          <a:p>
            <a:pPr algn="ctr" defTabSz="685775">
              <a:lnSpc>
                <a:spcPct val="90000"/>
              </a:lnSpc>
              <a:spcAft>
                <a:spcPts val="450"/>
              </a:spcAft>
              <a:defRPr/>
            </a:pPr>
            <a:endParaRPr lang="en-US" sz="1050">
              <a:gradFill>
                <a:gsLst>
                  <a:gs pos="2917">
                    <a:srgbClr val="282828"/>
                  </a:gs>
                  <a:gs pos="30000">
                    <a:srgbClr val="28282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6DD67004-AC02-4BB5-838C-D0A3F1AB9379}"/>
              </a:ext>
            </a:extLst>
          </p:cNvPr>
          <p:cNvSpPr/>
          <p:nvPr/>
        </p:nvSpPr>
        <p:spPr>
          <a:xfrm rot="5400000">
            <a:off x="4403109" y="1822754"/>
            <a:ext cx="337782" cy="1592865"/>
          </a:xfrm>
          <a:prstGeom prst="righ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75">
              <a:defRPr/>
            </a:pPr>
            <a:endParaRPr lang="en-US" sz="1324">
              <a:solidFill>
                <a:srgbClr val="282828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43253906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E868-79B8-4024-84C8-7DA4566AC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3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Pre-reqs</a:t>
            </a:r>
            <a:endParaRPr lang="de-CH" sz="3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8DE22-BFCE-4DB8-B61C-566102BEC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3647256" cy="352024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Windows 10 1903 (Pro,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Edu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LAN Connection (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Wlan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trick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HW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only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VM Support)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TPM 2.0 &amp;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device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attestation</a:t>
            </a:r>
            <a:endParaRPr lang="de-CH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</a:t>
            </a:r>
          </a:p>
          <a:p>
            <a:pPr marL="274638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CH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Device </a:t>
            </a:r>
            <a:r>
              <a:rPr lang="de-CH" sz="2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targeted</a:t>
            </a:r>
            <a:r>
              <a:rPr lang="de-CH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Win32 / LOB Apps</a:t>
            </a:r>
          </a:p>
          <a:p>
            <a:pPr marL="274638" lvl="1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CH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</a:t>
            </a:r>
            <a:r>
              <a:rPr lang="de-CH" sz="22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targeted</a:t>
            </a:r>
            <a:r>
              <a:rPr lang="de-CH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OOBE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5-times       -button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9A0AD-113B-4558-AE23-85A367A81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1DBDF-19FE-4B7E-9795-6201EFF64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905"/>
            <a:ext cx="4580929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5CF30-1C6F-44CE-9202-5B5F8D141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5893858" cy="5201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94D80-93BB-4B47-B472-C2A8FCD9D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616" y="-159487"/>
            <a:ext cx="5353726" cy="5462473"/>
          </a:xfrm>
          <a:prstGeom prst="rect">
            <a:avLst/>
          </a:prstGeom>
        </p:spPr>
      </p:pic>
      <p:pic>
        <p:nvPicPr>
          <p:cNvPr id="6" name="Picture 5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029CD503-4080-4AFC-98B3-0430F8033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200" y="4019550"/>
            <a:ext cx="468800" cy="4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3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7224-4080-483D-A227-4064A9AB0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White </a:t>
            </a:r>
            <a:r>
              <a:rPr lang="de-CH" dirty="0" err="1"/>
              <a:t>glove</a:t>
            </a:r>
            <a:r>
              <a:rPr lang="de-CH" dirty="0"/>
              <a:t> </a:t>
            </a:r>
            <a:r>
              <a:rPr lang="de-CH" dirty="0" err="1"/>
              <a:t>experience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13082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7224-4080-483D-A227-4064A9AB0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Microsoft Endpoint Manager</a:t>
            </a:r>
          </a:p>
        </p:txBody>
      </p:sp>
    </p:spTree>
    <p:extLst>
      <p:ext uri="{BB962C8B-B14F-4D97-AF65-F5344CB8AC3E}">
        <p14:creationId xmlns:p14="http://schemas.microsoft.com/office/powerpoint/2010/main" val="140501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06F8-E963-4092-AFBD-7CE0BE3F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stuff…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D7030-7AC3-4E3B-94E9-43D3E8B82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modern management?</a:t>
            </a:r>
          </a:p>
          <a:p>
            <a:r>
              <a:rPr lang="en-US" dirty="0"/>
              <a:t>Windows Autopilot</a:t>
            </a:r>
          </a:p>
          <a:p>
            <a:r>
              <a:rPr lang="en-US" dirty="0"/>
              <a:t>Microsoft Intune</a:t>
            </a:r>
          </a:p>
          <a:p>
            <a:r>
              <a:rPr lang="en-US" dirty="0"/>
              <a:t>Endpoint what… Endpoint Manager!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76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DB2E-4330-4892-A6DE-16CD61E8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Microsoft </a:t>
            </a:r>
            <a:r>
              <a:rPr lang="de-CH" dirty="0" err="1"/>
              <a:t>Ignite</a:t>
            </a:r>
            <a:r>
              <a:rPr lang="de-CH" dirty="0"/>
              <a:t>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267F3-E473-4C62-9DB1-803AB0E43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“Use the power of cloud intelligence to simplify and accelerate IT and the move to a modern workplace” </a:t>
            </a:r>
            <a:r>
              <a:rPr lang="en-US" dirty="0"/>
              <a:t>– </a:t>
            </a:r>
            <a:r>
              <a:rPr lang="en-US" sz="2200" dirty="0"/>
              <a:t>Brad Anderson, </a:t>
            </a:r>
            <a:r>
              <a:rPr lang="de-CH" sz="2200" dirty="0"/>
              <a:t>Corporate </a:t>
            </a:r>
            <a:r>
              <a:rPr lang="de-CH" sz="2200" dirty="0" err="1"/>
              <a:t>Vice</a:t>
            </a:r>
            <a:r>
              <a:rPr lang="de-CH" sz="2200" dirty="0"/>
              <a:t> </a:t>
            </a:r>
            <a:r>
              <a:rPr lang="de-CH" sz="2200" dirty="0" err="1"/>
              <a:t>President</a:t>
            </a:r>
            <a:r>
              <a:rPr lang="de-CH" sz="2200" dirty="0"/>
              <a:t> for Microsoft 365</a:t>
            </a:r>
            <a:endParaRPr lang="en-US" sz="2200" dirty="0"/>
          </a:p>
          <a:p>
            <a:endParaRPr lang="en-US" dirty="0"/>
          </a:p>
          <a:p>
            <a:r>
              <a:rPr lang="en-US" i="1" dirty="0"/>
              <a:t>“Co-management isn’t a bridge; it’s a destination” </a:t>
            </a:r>
            <a:r>
              <a:rPr lang="en-US" dirty="0"/>
              <a:t>– </a:t>
            </a:r>
            <a:r>
              <a:rPr lang="en-US" sz="2600" dirty="0"/>
              <a:t>Brad Anderson, </a:t>
            </a:r>
            <a:r>
              <a:rPr lang="de-CH" sz="2600" dirty="0"/>
              <a:t>Corporate </a:t>
            </a:r>
            <a:r>
              <a:rPr lang="de-CH" sz="2600" dirty="0" err="1"/>
              <a:t>Vice</a:t>
            </a:r>
            <a:r>
              <a:rPr lang="de-CH" sz="2600" dirty="0"/>
              <a:t> </a:t>
            </a:r>
            <a:r>
              <a:rPr lang="de-CH" sz="2600" dirty="0" err="1"/>
              <a:t>President</a:t>
            </a:r>
            <a:r>
              <a:rPr lang="de-CH" sz="2600" dirty="0"/>
              <a:t> for Microsoft 365</a:t>
            </a:r>
            <a:endParaRPr lang="en-US" sz="2600" dirty="0"/>
          </a:p>
          <a:p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6A780-4B33-47AD-B65C-3B8696470559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29459-029B-486C-B482-306EC2FBC6FF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217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DB2E-4330-4892-A6DE-16CD61E8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Licensing </a:t>
            </a:r>
            <a:r>
              <a:rPr lang="de-CH" dirty="0" err="1"/>
              <a:t>to</a:t>
            </a:r>
            <a:r>
              <a:rPr lang="de-CH" dirty="0"/>
              <a:t> #MEMCM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267F3-E473-4C62-9DB1-803AB0E43B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To make this </a:t>
            </a:r>
            <a:r>
              <a:rPr lang="en-US" b="1" i="1" dirty="0"/>
              <a:t>easier</a:t>
            </a:r>
            <a:r>
              <a:rPr lang="en-US" i="1" dirty="0"/>
              <a:t> for you as well, we're also announcing today that we're </a:t>
            </a:r>
            <a:r>
              <a:rPr lang="en-US" b="1" i="1" dirty="0"/>
              <a:t>simplifying licensing</a:t>
            </a:r>
            <a:r>
              <a:rPr lang="en-US" i="1" dirty="0"/>
              <a:t>, and we are making the licensing to Intune available to all ConfigMgr customers to co-manage your Windows devices. 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6A780-4B33-47AD-B65C-3B8696470559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29459-029B-486C-B482-306EC2FBC6FF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162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53D9-DA38-4AFE-8354-F3D13CDC5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What’s</a:t>
            </a:r>
            <a:r>
              <a:rPr lang="de-CH" dirty="0"/>
              <a:t> MEM?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8A9B8-54C3-4C9D-9AC0-8ED0953E2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651C9-3BBC-4031-AC4D-6CD03DE79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66494"/>
            <a:ext cx="7924800" cy="40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53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72EB-72A5-4FBB-854E-6C958488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Key </a:t>
            </a:r>
            <a:r>
              <a:rPr lang="de-CH" dirty="0" err="1"/>
              <a:t>takeaways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BEE41-7F4B-4B5F-9800-7DF7696FF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Device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management</a:t>
            </a:r>
            <a:endParaRPr lang="de-CH" dirty="0"/>
          </a:p>
          <a:p>
            <a:pPr lvl="1"/>
            <a:r>
              <a:rPr lang="de-CH" dirty="0"/>
              <a:t>Best for Surface</a:t>
            </a:r>
          </a:p>
          <a:p>
            <a:r>
              <a:rPr lang="de-CH" dirty="0" err="1"/>
              <a:t>Prepare</a:t>
            </a:r>
            <a:r>
              <a:rPr lang="de-CH" dirty="0"/>
              <a:t> Windows </a:t>
            </a:r>
            <a:r>
              <a:rPr lang="de-CH" dirty="0" err="1"/>
              <a:t>with</a:t>
            </a:r>
            <a:r>
              <a:rPr lang="de-CH" dirty="0"/>
              <a:t> «White </a:t>
            </a:r>
            <a:r>
              <a:rPr lang="de-CH" dirty="0" err="1"/>
              <a:t>glove</a:t>
            </a:r>
            <a:r>
              <a:rPr lang="de-CH" dirty="0"/>
              <a:t>»</a:t>
            </a:r>
          </a:p>
          <a:p>
            <a:r>
              <a:rPr lang="de-CH" dirty="0"/>
              <a:t>#MEM - Single </a:t>
            </a:r>
            <a:r>
              <a:rPr lang="de-CH" dirty="0" err="1"/>
              <a:t>console</a:t>
            </a:r>
            <a:r>
              <a:rPr lang="de-CH" dirty="0"/>
              <a:t> for all </a:t>
            </a:r>
            <a:r>
              <a:rPr lang="de-CH" dirty="0" err="1"/>
              <a:t>managed</a:t>
            </a:r>
            <a:r>
              <a:rPr lang="de-CH" dirty="0"/>
              <a:t> </a:t>
            </a:r>
            <a:r>
              <a:rPr lang="de-CH" dirty="0" err="1"/>
              <a:t>devices</a:t>
            </a:r>
            <a:endParaRPr lang="de-CH" dirty="0"/>
          </a:p>
          <a:p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959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248A-43BD-4D68-88D7-843319BF0E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#BYOQ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29DA6-FB93-4011-A614-4F2721491C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539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Thank you Sponsors!</a:t>
            </a:r>
            <a:endParaRPr lang="en-CH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FF30C3-72D7-472F-8227-416ED0E6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095680"/>
            <a:ext cx="1410444" cy="245364"/>
          </a:xfrm>
          <a:prstGeom prst="rect">
            <a:avLst/>
          </a:prstGeom>
        </p:spPr>
      </p:pic>
      <p:pic>
        <p:nvPicPr>
          <p:cNvPr id="6" name="Picture 5" descr="A picture containing food, drawing, mug&#10;&#10;Description automatically generated">
            <a:extLst>
              <a:ext uri="{FF2B5EF4-FFF2-40B4-BE49-F238E27FC236}">
                <a16:creationId xmlns:a16="http://schemas.microsoft.com/office/drawing/2014/main" id="{4AF2BEFD-BEA2-48FB-A373-3EFD8E8B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22" y="1427543"/>
            <a:ext cx="2667000" cy="487040"/>
          </a:xfrm>
          <a:prstGeom prst="rect">
            <a:avLst/>
          </a:prstGeom>
        </p:spPr>
      </p:pic>
      <p:pic>
        <p:nvPicPr>
          <p:cNvPr id="9" name="Picture 8" descr="A picture containing drawing, player&#10;&#10;Description automatically generated">
            <a:extLst>
              <a:ext uri="{FF2B5EF4-FFF2-40B4-BE49-F238E27FC236}">
                <a16:creationId xmlns:a16="http://schemas.microsoft.com/office/drawing/2014/main" id="{E2ACFFA4-1EF0-40CA-BD99-D73886138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312" y="1121016"/>
            <a:ext cx="3113856" cy="111096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1D45B19-0535-4D4F-9E92-719A87D22E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28" b="35003"/>
          <a:stretch/>
        </p:blipFill>
        <p:spPr>
          <a:xfrm>
            <a:off x="4953000" y="2404923"/>
            <a:ext cx="1410444" cy="24863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942AC2-6A1F-4965-B908-E0CACAA9C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450" y="2989906"/>
            <a:ext cx="1371599" cy="456914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E89E7D2-2314-482E-8371-EC0C72EA8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7224" y="2949881"/>
            <a:ext cx="1752600" cy="536963"/>
          </a:xfrm>
          <a:prstGeom prst="rect">
            <a:avLst/>
          </a:prstGeom>
        </p:spPr>
      </p:pic>
      <p:pic>
        <p:nvPicPr>
          <p:cNvPr id="18" name="Picture 1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0FC2DE0-FC75-409C-9CB4-540E89487A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7173"/>
          <a:stretch/>
        </p:blipFill>
        <p:spPr>
          <a:xfrm>
            <a:off x="5239122" y="3862703"/>
            <a:ext cx="838199" cy="243559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D38F09-CA8C-4E0B-910C-C3777ECFE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449" y="3775174"/>
            <a:ext cx="1371599" cy="396447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B82F59-AA92-4DB2-8855-D28C8C74D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7725" y="3875551"/>
            <a:ext cx="1371598" cy="209604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E3F41E-562C-47C5-92C6-CFC4CC72E6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092" b="21447"/>
          <a:stretch/>
        </p:blipFill>
        <p:spPr>
          <a:xfrm>
            <a:off x="6623690" y="3033771"/>
            <a:ext cx="1561354" cy="447399"/>
          </a:xfrm>
          <a:prstGeom prst="rect">
            <a:avLst/>
          </a:prstGeom>
        </p:spPr>
      </p:pic>
      <p:pic>
        <p:nvPicPr>
          <p:cNvPr id="26" name="Picture 2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93B37EB-DF2C-49CC-9EB8-BBCA764764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404" y="2401296"/>
            <a:ext cx="1486645" cy="270424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5F65EC22-C3EB-4DCA-A585-7D8B4BBD24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2216605"/>
            <a:ext cx="1702336" cy="625270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69B95E-43B9-4BA8-9C29-D152AC35D61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3669"/>
          <a:stretch/>
        </p:blipFill>
        <p:spPr>
          <a:xfrm>
            <a:off x="3029081" y="2401296"/>
            <a:ext cx="1488887" cy="284123"/>
          </a:xfrm>
          <a:prstGeom prst="rect">
            <a:avLst/>
          </a:prstGeom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489B71-FF0D-4FB8-99C2-BF9F1C49E77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013" t="28396" r="10714" b="28394"/>
          <a:stretch/>
        </p:blipFill>
        <p:spPr>
          <a:xfrm>
            <a:off x="6623690" y="3775174"/>
            <a:ext cx="1561355" cy="3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7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DFD14-A7F7-405D-B834-FD8AD5389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modern management?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85C1C-820F-40BA-AE89-03C6A83BC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4" y="1047750"/>
            <a:ext cx="9144000" cy="23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5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7224-4080-483D-A227-4064A9AB01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WINDOWS AUTOPILOT</a:t>
            </a:r>
          </a:p>
        </p:txBody>
      </p:sp>
    </p:spTree>
    <p:extLst>
      <p:ext uri="{BB962C8B-B14F-4D97-AF65-F5344CB8AC3E}">
        <p14:creationId xmlns:p14="http://schemas.microsoft.com/office/powerpoint/2010/main" val="268992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A48838-17AC-49B0-8DDA-4C02537B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Windows deployment</a:t>
            </a:r>
            <a:br>
              <a:rPr lang="en-US" dirty="0"/>
            </a:br>
            <a:r>
              <a:rPr lang="en-US" sz="4000" dirty="0">
                <a:solidFill>
                  <a:schemeClr val="accent1"/>
                </a:solidFill>
              </a:rPr>
              <a:t>The old way</a:t>
            </a:r>
            <a:br>
              <a:rPr lang="de-CH" dirty="0"/>
            </a:br>
            <a:endParaRPr lang="de-CH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C57A29-A8A1-47E7-847B-C5F5643DBF93}"/>
              </a:ext>
            </a:extLst>
          </p:cNvPr>
          <p:cNvGrpSpPr/>
          <p:nvPr/>
        </p:nvGrpSpPr>
        <p:grpSpPr>
          <a:xfrm>
            <a:off x="762035" y="2299111"/>
            <a:ext cx="2077718" cy="1415327"/>
            <a:chOff x="878085" y="2805696"/>
            <a:chExt cx="3108960" cy="221517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533AECD-18B2-4638-9B17-5CFD34C4828D}"/>
                </a:ext>
              </a:extLst>
            </p:cNvPr>
            <p:cNvGrpSpPr/>
            <p:nvPr/>
          </p:nvGrpSpPr>
          <p:grpSpPr>
            <a:xfrm>
              <a:off x="1523668" y="2805696"/>
              <a:ext cx="1861164" cy="1199059"/>
              <a:chOff x="1523668" y="2805696"/>
              <a:chExt cx="1861164" cy="119905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686A11-C870-4680-B6EE-B5057293F1BD}"/>
                  </a:ext>
                </a:extLst>
              </p:cNvPr>
              <p:cNvSpPr/>
              <p:nvPr/>
            </p:nvSpPr>
            <p:spPr>
              <a:xfrm>
                <a:off x="1523668" y="3342052"/>
                <a:ext cx="416588" cy="1108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r" defTabSz="91387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98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Drivers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BF0718-D8E9-4507-A1C0-713FB5C8E7D3}"/>
                  </a:ext>
                </a:extLst>
              </p:cNvPr>
              <p:cNvSpPr/>
              <p:nvPr/>
            </p:nvSpPr>
            <p:spPr>
              <a:xfrm>
                <a:off x="2934837" y="3342052"/>
                <a:ext cx="449995" cy="1108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387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98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Policies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B2154B-6DC6-4146-A621-75B80A848EE2}"/>
                  </a:ext>
                </a:extLst>
              </p:cNvPr>
              <p:cNvSpPr/>
              <p:nvPr/>
            </p:nvSpPr>
            <p:spPr>
              <a:xfrm>
                <a:off x="2035085" y="2805696"/>
                <a:ext cx="794961" cy="1108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387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98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Office &amp; apps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5AB832-E431-4C04-839B-8FCADC5E3E4F}"/>
                  </a:ext>
                </a:extLst>
              </p:cNvPr>
              <p:cNvSpPr/>
              <p:nvPr/>
            </p:nvSpPr>
            <p:spPr>
              <a:xfrm>
                <a:off x="2193141" y="3893955"/>
                <a:ext cx="478849" cy="110800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387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98" normalizeH="0" baseline="0" noProof="0" dirty="0">
                    <a:ln>
                      <a:noFill/>
                    </a:ln>
                    <a:gradFill>
                      <a:gsLst>
                        <a:gs pos="125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Settings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699EF91-571C-4332-9C5E-C632CD4A447C}"/>
                  </a:ext>
                </a:extLst>
              </p:cNvPr>
              <p:cNvSpPr/>
              <p:nvPr/>
            </p:nvSpPr>
            <p:spPr bwMode="auto">
              <a:xfrm>
                <a:off x="2084802" y="3049690"/>
                <a:ext cx="695526" cy="695526"/>
              </a:xfrm>
              <a:prstGeom prst="ellipse">
                <a:avLst/>
              </a:prstGeom>
              <a:noFill/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477F719-B59D-41F8-AA62-171280453E5D}"/>
                  </a:ext>
                </a:extLst>
              </p:cNvPr>
              <p:cNvSpPr/>
              <p:nvPr/>
            </p:nvSpPr>
            <p:spPr bwMode="auto">
              <a:xfrm>
                <a:off x="1988067" y="3295991"/>
                <a:ext cx="202922" cy="20292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A202E39-9F72-4605-AD8F-E5D8297556ED}"/>
                  </a:ext>
                </a:extLst>
              </p:cNvPr>
              <p:cNvSpPr/>
              <p:nvPr/>
            </p:nvSpPr>
            <p:spPr bwMode="auto">
              <a:xfrm>
                <a:off x="2674141" y="3295991"/>
                <a:ext cx="202922" cy="20292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54F7907-5CD3-4468-8362-7A49670C9610}"/>
                  </a:ext>
                </a:extLst>
              </p:cNvPr>
              <p:cNvSpPr/>
              <p:nvPr/>
            </p:nvSpPr>
            <p:spPr bwMode="auto">
              <a:xfrm>
                <a:off x="2331103" y="2961852"/>
                <a:ext cx="202922" cy="20292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A4CD446-ADA1-4D88-B981-BFECCE713788}"/>
                  </a:ext>
                </a:extLst>
              </p:cNvPr>
              <p:cNvSpPr/>
              <p:nvPr/>
            </p:nvSpPr>
            <p:spPr bwMode="auto">
              <a:xfrm>
                <a:off x="2331103" y="3643754"/>
                <a:ext cx="202922" cy="20292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9" name="Text Placeholder 6">
              <a:extLst>
                <a:ext uri="{FF2B5EF4-FFF2-40B4-BE49-F238E27FC236}">
                  <a16:creationId xmlns:a16="http://schemas.microsoft.com/office/drawing/2014/main" id="{D8AC55FD-1CF2-4165-A286-F1E1D4F0B9A6}"/>
                </a:ext>
              </a:extLst>
            </p:cNvPr>
            <p:cNvSpPr txBox="1">
              <a:spLocks/>
            </p:cNvSpPr>
            <p:nvPr/>
          </p:nvSpPr>
          <p:spPr>
            <a:xfrm>
              <a:off x="878085" y="4189878"/>
              <a:ext cx="3108960" cy="830997"/>
            </a:xfrm>
            <a:prstGeom prst="rect">
              <a:avLst/>
            </a:prstGeom>
          </p:spPr>
          <p:txBody>
            <a:bodyPr lIns="0" tIns="0" rIns="0" bIns="0" anchor="t" anchorCtr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286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1568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Build a custom image, gathering everything else that’s necessary to deploy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106FB3-F289-4644-83EC-2DF7D61C32C0}"/>
              </a:ext>
            </a:extLst>
          </p:cNvPr>
          <p:cNvGrpSpPr/>
          <p:nvPr/>
        </p:nvGrpSpPr>
        <p:grpSpPr>
          <a:xfrm>
            <a:off x="6030859" y="2467852"/>
            <a:ext cx="2198741" cy="1078885"/>
            <a:chOff x="8217376" y="2961851"/>
            <a:chExt cx="3108960" cy="178202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74B3C79-E333-4C7F-879D-9CAA9722AF7D}"/>
                </a:ext>
              </a:extLst>
            </p:cNvPr>
            <p:cNvGrpSpPr/>
            <p:nvPr/>
          </p:nvGrpSpPr>
          <p:grpSpPr>
            <a:xfrm>
              <a:off x="9289868" y="2961851"/>
              <a:ext cx="963977" cy="900286"/>
              <a:chOff x="10389380" y="3120714"/>
              <a:chExt cx="674970" cy="630374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2CC948FE-13A0-48ED-BD54-5634CBDD2DA7}"/>
                  </a:ext>
                </a:extLst>
              </p:cNvPr>
              <p:cNvGrpSpPr/>
              <p:nvPr/>
            </p:nvGrpSpPr>
            <p:grpSpPr>
              <a:xfrm>
                <a:off x="10389380" y="3120714"/>
                <a:ext cx="674970" cy="630374"/>
                <a:chOff x="9649480" y="3578845"/>
                <a:chExt cx="688505" cy="643014"/>
              </a:xfrm>
            </p:grpSpPr>
            <p:sp>
              <p:nvSpPr>
                <p:cNvPr id="44" name="AlarmClock_E919" title="Icon of an alarm clock">
                  <a:extLst>
                    <a:ext uri="{FF2B5EF4-FFF2-40B4-BE49-F238E27FC236}">
                      <a16:creationId xmlns:a16="http://schemas.microsoft.com/office/drawing/2014/main" id="{7FD76EAD-6A06-46D0-9BAB-5E9476736B0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649480" y="3578845"/>
                  <a:ext cx="688505" cy="643014"/>
                </a:xfrm>
                <a:custGeom>
                  <a:avLst/>
                  <a:gdLst>
                    <a:gd name="T0" fmla="*/ 309 w 3714"/>
                    <a:gd name="T1" fmla="*/ 1204 h 3467"/>
                    <a:gd name="T2" fmla="*/ 0 w 3714"/>
                    <a:gd name="T3" fmla="*/ 650 h 3467"/>
                    <a:gd name="T4" fmla="*/ 650 w 3714"/>
                    <a:gd name="T5" fmla="*/ 0 h 3467"/>
                    <a:gd name="T6" fmla="*/ 1204 w 3714"/>
                    <a:gd name="T7" fmla="*/ 310 h 3467"/>
                    <a:gd name="T8" fmla="*/ 3405 w 3714"/>
                    <a:gd name="T9" fmla="*/ 1204 h 3467"/>
                    <a:gd name="T10" fmla="*/ 3714 w 3714"/>
                    <a:gd name="T11" fmla="*/ 650 h 3467"/>
                    <a:gd name="T12" fmla="*/ 3064 w 3714"/>
                    <a:gd name="T13" fmla="*/ 0 h 3467"/>
                    <a:gd name="T14" fmla="*/ 2510 w 3714"/>
                    <a:gd name="T15" fmla="*/ 310 h 3467"/>
                    <a:gd name="T16" fmla="*/ 1857 w 3714"/>
                    <a:gd name="T17" fmla="*/ 248 h 3467"/>
                    <a:gd name="T18" fmla="*/ 247 w 3714"/>
                    <a:gd name="T19" fmla="*/ 1858 h 3467"/>
                    <a:gd name="T20" fmla="*/ 1857 w 3714"/>
                    <a:gd name="T21" fmla="*/ 3467 h 3467"/>
                    <a:gd name="T22" fmla="*/ 3467 w 3714"/>
                    <a:gd name="T23" fmla="*/ 1858 h 3467"/>
                    <a:gd name="T24" fmla="*/ 1857 w 3714"/>
                    <a:gd name="T25" fmla="*/ 248 h 3467"/>
                    <a:gd name="T26" fmla="*/ 1733 w 3714"/>
                    <a:gd name="T27" fmla="*/ 867 h 3467"/>
                    <a:gd name="T28" fmla="*/ 1733 w 3714"/>
                    <a:gd name="T29" fmla="*/ 1981 h 3467"/>
                    <a:gd name="T30" fmla="*/ 2600 w 3714"/>
                    <a:gd name="T31" fmla="*/ 1981 h 3467"/>
                    <a:gd name="T32" fmla="*/ 247 w 3714"/>
                    <a:gd name="T33" fmla="*/ 3467 h 3467"/>
                    <a:gd name="T34" fmla="*/ 681 w 3714"/>
                    <a:gd name="T35" fmla="*/ 3034 h 3467"/>
                    <a:gd name="T36" fmla="*/ 3467 w 3714"/>
                    <a:gd name="T37" fmla="*/ 3467 h 3467"/>
                    <a:gd name="T38" fmla="*/ 3033 w 3714"/>
                    <a:gd name="T39" fmla="*/ 3034 h 34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714" h="3467">
                      <a:moveTo>
                        <a:pt x="309" y="1204"/>
                      </a:moveTo>
                      <a:cubicBezTo>
                        <a:pt x="124" y="1090"/>
                        <a:pt x="0" y="885"/>
                        <a:pt x="0" y="650"/>
                      </a:cubicBezTo>
                      <a:cubicBezTo>
                        <a:pt x="0" y="291"/>
                        <a:pt x="291" y="0"/>
                        <a:pt x="650" y="0"/>
                      </a:cubicBezTo>
                      <a:cubicBezTo>
                        <a:pt x="884" y="0"/>
                        <a:pt x="1089" y="124"/>
                        <a:pt x="1204" y="310"/>
                      </a:cubicBezTo>
                      <a:moveTo>
                        <a:pt x="3405" y="1204"/>
                      </a:moveTo>
                      <a:cubicBezTo>
                        <a:pt x="3590" y="1090"/>
                        <a:pt x="3714" y="885"/>
                        <a:pt x="3714" y="650"/>
                      </a:cubicBezTo>
                      <a:cubicBezTo>
                        <a:pt x="3714" y="291"/>
                        <a:pt x="3423" y="0"/>
                        <a:pt x="3064" y="0"/>
                      </a:cubicBezTo>
                      <a:cubicBezTo>
                        <a:pt x="2830" y="0"/>
                        <a:pt x="2625" y="124"/>
                        <a:pt x="2510" y="310"/>
                      </a:cubicBezTo>
                      <a:moveTo>
                        <a:pt x="1857" y="248"/>
                      </a:moveTo>
                      <a:cubicBezTo>
                        <a:pt x="968" y="248"/>
                        <a:pt x="247" y="969"/>
                        <a:pt x="247" y="1858"/>
                      </a:cubicBezTo>
                      <a:cubicBezTo>
                        <a:pt x="247" y="2747"/>
                        <a:pt x="968" y="3467"/>
                        <a:pt x="1857" y="3467"/>
                      </a:cubicBezTo>
                      <a:cubicBezTo>
                        <a:pt x="2746" y="3467"/>
                        <a:pt x="3467" y="2747"/>
                        <a:pt x="3467" y="1858"/>
                      </a:cubicBezTo>
                      <a:cubicBezTo>
                        <a:pt x="3467" y="969"/>
                        <a:pt x="2746" y="248"/>
                        <a:pt x="1857" y="248"/>
                      </a:cubicBezTo>
                      <a:close/>
                      <a:moveTo>
                        <a:pt x="1733" y="867"/>
                      </a:moveTo>
                      <a:cubicBezTo>
                        <a:pt x="1733" y="1981"/>
                        <a:pt x="1733" y="1981"/>
                        <a:pt x="1733" y="1981"/>
                      </a:cubicBezTo>
                      <a:cubicBezTo>
                        <a:pt x="2600" y="1981"/>
                        <a:pt x="2600" y="1981"/>
                        <a:pt x="2600" y="1981"/>
                      </a:cubicBezTo>
                      <a:moveTo>
                        <a:pt x="247" y="3467"/>
                      </a:moveTo>
                      <a:cubicBezTo>
                        <a:pt x="681" y="3034"/>
                        <a:pt x="681" y="3034"/>
                        <a:pt x="681" y="3034"/>
                      </a:cubicBezTo>
                      <a:moveTo>
                        <a:pt x="3467" y="3467"/>
                      </a:moveTo>
                      <a:cubicBezTo>
                        <a:pt x="3033" y="3034"/>
                        <a:pt x="3033" y="3034"/>
                        <a:pt x="3033" y="3034"/>
                      </a:cubicBezTo>
                    </a:path>
                  </a:pathLst>
                </a:custGeom>
                <a:noFill/>
                <a:ln w="1905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57" tIns="43929" rIns="87857" bIns="43929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548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33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3996421-96FC-4F79-BDA8-844985B4E13E}"/>
                    </a:ext>
                  </a:extLst>
                </p:cNvPr>
                <p:cNvSpPr/>
                <p:nvPr/>
              </p:nvSpPr>
              <p:spPr bwMode="auto">
                <a:xfrm>
                  <a:off x="9739689" y="3678227"/>
                  <a:ext cx="508087" cy="50808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3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3" name="Money_3" title="Icon of a dollar sign">
                <a:extLst>
                  <a:ext uri="{FF2B5EF4-FFF2-40B4-BE49-F238E27FC236}">
                    <a16:creationId xmlns:a16="http://schemas.microsoft.com/office/drawing/2014/main" id="{6D5F4229-4274-4998-ABFE-DEECAB11899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629797" y="3276351"/>
                <a:ext cx="194136" cy="351430"/>
              </a:xfrm>
              <a:custGeom>
                <a:avLst/>
                <a:gdLst>
                  <a:gd name="T0" fmla="*/ 0 w 153"/>
                  <a:gd name="T1" fmla="*/ 223 h 279"/>
                  <a:gd name="T2" fmla="*/ 111 w 153"/>
                  <a:gd name="T3" fmla="*/ 223 h 279"/>
                  <a:gd name="T4" fmla="*/ 153 w 153"/>
                  <a:gd name="T5" fmla="*/ 182 h 279"/>
                  <a:gd name="T6" fmla="*/ 111 w 153"/>
                  <a:gd name="T7" fmla="*/ 141 h 279"/>
                  <a:gd name="T8" fmla="*/ 41 w 153"/>
                  <a:gd name="T9" fmla="*/ 139 h 279"/>
                  <a:gd name="T10" fmla="*/ 0 w 153"/>
                  <a:gd name="T11" fmla="*/ 98 h 279"/>
                  <a:gd name="T12" fmla="*/ 41 w 153"/>
                  <a:gd name="T13" fmla="*/ 56 h 279"/>
                  <a:gd name="T14" fmla="*/ 150 w 153"/>
                  <a:gd name="T15" fmla="*/ 56 h 279"/>
                  <a:gd name="T16" fmla="*/ 76 w 153"/>
                  <a:gd name="T17" fmla="*/ 0 h 279"/>
                  <a:gd name="T18" fmla="*/ 76 w 153"/>
                  <a:gd name="T19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" h="279">
                    <a:moveTo>
                      <a:pt x="0" y="223"/>
                    </a:moveTo>
                    <a:cubicBezTo>
                      <a:pt x="111" y="223"/>
                      <a:pt x="111" y="223"/>
                      <a:pt x="111" y="223"/>
                    </a:cubicBezTo>
                    <a:cubicBezTo>
                      <a:pt x="134" y="223"/>
                      <a:pt x="153" y="205"/>
                      <a:pt x="153" y="182"/>
                    </a:cubicBezTo>
                    <a:cubicBezTo>
                      <a:pt x="153" y="159"/>
                      <a:pt x="134" y="141"/>
                      <a:pt x="111" y="141"/>
                    </a:cubicBezTo>
                    <a:cubicBezTo>
                      <a:pt x="41" y="139"/>
                      <a:pt x="41" y="139"/>
                      <a:pt x="41" y="139"/>
                    </a:cubicBezTo>
                    <a:cubicBezTo>
                      <a:pt x="19" y="139"/>
                      <a:pt x="0" y="120"/>
                      <a:pt x="0" y="98"/>
                    </a:cubicBezTo>
                    <a:cubicBezTo>
                      <a:pt x="0" y="75"/>
                      <a:pt x="19" y="56"/>
                      <a:pt x="41" y="56"/>
                    </a:cubicBezTo>
                    <a:cubicBezTo>
                      <a:pt x="150" y="56"/>
                      <a:pt x="150" y="56"/>
                      <a:pt x="150" y="56"/>
                    </a:cubicBezTo>
                    <a:moveTo>
                      <a:pt x="76" y="0"/>
                    </a:moveTo>
                    <a:cubicBezTo>
                      <a:pt x="76" y="279"/>
                      <a:pt x="76" y="279"/>
                      <a:pt x="76" y="279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57" tIns="43929" rIns="87857" bIns="4392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78548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3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1" name="Text Placeholder 39">
              <a:extLst>
                <a:ext uri="{FF2B5EF4-FFF2-40B4-BE49-F238E27FC236}">
                  <a16:creationId xmlns:a16="http://schemas.microsoft.com/office/drawing/2014/main" id="{25A60480-3D69-4DF2-AAC4-AD5A0F821992}"/>
                </a:ext>
              </a:extLst>
            </p:cNvPr>
            <p:cNvSpPr txBox="1">
              <a:spLocks/>
            </p:cNvSpPr>
            <p:nvPr/>
          </p:nvSpPr>
          <p:spPr>
            <a:xfrm>
              <a:off x="8217376" y="4189878"/>
              <a:ext cx="3108960" cy="553998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600" b="0" i="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286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3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1568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Time means money, making this an expensive proposition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4FE67E4-B031-4050-9594-B210462B1719}"/>
              </a:ext>
            </a:extLst>
          </p:cNvPr>
          <p:cNvGrpSpPr/>
          <p:nvPr/>
        </p:nvGrpSpPr>
        <p:grpSpPr>
          <a:xfrm>
            <a:off x="5654491" y="1544478"/>
            <a:ext cx="404810" cy="2925631"/>
            <a:chOff x="7607885" y="1436688"/>
            <a:chExt cx="649706" cy="483235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EAF96F3-F073-493F-9F03-BB1AF57E2876}"/>
                </a:ext>
              </a:extLst>
            </p:cNvPr>
            <p:cNvCxnSpPr/>
            <p:nvPr/>
          </p:nvCxnSpPr>
          <p:spPr>
            <a:xfrm>
              <a:off x="7944854" y="1436688"/>
              <a:ext cx="0" cy="483235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D416A66-8CF0-4BFA-9918-5FA88D973B02}"/>
                </a:ext>
              </a:extLst>
            </p:cNvPr>
            <p:cNvSpPr/>
            <p:nvPr/>
          </p:nvSpPr>
          <p:spPr bwMode="auto">
            <a:xfrm>
              <a:off x="7607885" y="3537284"/>
              <a:ext cx="649706" cy="64970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BE8B57C-BD75-4F94-A7D3-846892C52C95}"/>
                </a:ext>
              </a:extLst>
            </p:cNvPr>
            <p:cNvGrpSpPr/>
            <p:nvPr/>
          </p:nvGrpSpPr>
          <p:grpSpPr>
            <a:xfrm flipH="1">
              <a:off x="7782905" y="3787190"/>
              <a:ext cx="299666" cy="149894"/>
              <a:chOff x="8012923" y="3800726"/>
              <a:chExt cx="408906" cy="204537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6E71088-31CC-4154-A23D-4D51E7FFC7F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217376" y="3800810"/>
                <a:ext cx="0" cy="40890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EE7A49D-A70F-4DE5-9DB3-28C0AF1C245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217376" y="3596273"/>
                <a:ext cx="0" cy="40890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25AB938-A7C1-4CE0-97FC-1E25C484D915}"/>
              </a:ext>
            </a:extLst>
          </p:cNvPr>
          <p:cNvGrpSpPr/>
          <p:nvPr/>
        </p:nvGrpSpPr>
        <p:grpSpPr>
          <a:xfrm>
            <a:off x="3047941" y="1544478"/>
            <a:ext cx="404810" cy="2925631"/>
            <a:chOff x="3922294" y="1436688"/>
            <a:chExt cx="649706" cy="483235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86B4F50-B9E3-4085-9E6B-DF09C390F3D8}"/>
                </a:ext>
              </a:extLst>
            </p:cNvPr>
            <p:cNvCxnSpPr/>
            <p:nvPr/>
          </p:nvCxnSpPr>
          <p:spPr>
            <a:xfrm>
              <a:off x="4247147" y="1436688"/>
              <a:ext cx="0" cy="483235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F9247DE-B2CE-4058-AA53-53AFAAE34147}"/>
                </a:ext>
              </a:extLst>
            </p:cNvPr>
            <p:cNvSpPr/>
            <p:nvPr/>
          </p:nvSpPr>
          <p:spPr bwMode="auto">
            <a:xfrm>
              <a:off x="3922294" y="3537284"/>
              <a:ext cx="649706" cy="64970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CF4AC87-7FF4-4829-BFBE-3F9AD29E9AB9}"/>
                </a:ext>
              </a:extLst>
            </p:cNvPr>
            <p:cNvGrpSpPr/>
            <p:nvPr/>
          </p:nvGrpSpPr>
          <p:grpSpPr>
            <a:xfrm>
              <a:off x="4114799" y="3729789"/>
              <a:ext cx="264696" cy="264696"/>
              <a:chOff x="4211725" y="3088113"/>
              <a:chExt cx="593550" cy="593550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D1CABEA-A061-422C-AF53-F1CC0D993005}"/>
                  </a:ext>
                </a:extLst>
              </p:cNvPr>
              <p:cNvCxnSpPr/>
              <p:nvPr/>
            </p:nvCxnSpPr>
            <p:spPr>
              <a:xfrm>
                <a:off x="4508500" y="3088113"/>
                <a:ext cx="0" cy="5935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675BAE6-BB54-4139-A8B6-623205BD332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508500" y="3088113"/>
                <a:ext cx="0" cy="5935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E6002F8-2D62-4FD9-90DE-94960B4F0142}"/>
              </a:ext>
            </a:extLst>
          </p:cNvPr>
          <p:cNvGrpSpPr/>
          <p:nvPr/>
        </p:nvGrpSpPr>
        <p:grpSpPr>
          <a:xfrm>
            <a:off x="3431196" y="2467851"/>
            <a:ext cx="2198741" cy="1246588"/>
            <a:chOff x="4541520" y="2961850"/>
            <a:chExt cx="3108960" cy="2059025"/>
          </a:xfrm>
        </p:grpSpPr>
        <p:sp>
          <p:nvSpPr>
            <p:cNvPr id="59" name="Text Placeholder 40">
              <a:extLst>
                <a:ext uri="{FF2B5EF4-FFF2-40B4-BE49-F238E27FC236}">
                  <a16:creationId xmlns:a16="http://schemas.microsoft.com/office/drawing/2014/main" id="{825473F5-8A3E-456F-BA49-F0A89297A1D7}"/>
                </a:ext>
              </a:extLst>
            </p:cNvPr>
            <p:cNvSpPr txBox="1">
              <a:spLocks/>
            </p:cNvSpPr>
            <p:nvPr/>
          </p:nvSpPr>
          <p:spPr>
            <a:xfrm>
              <a:off x="4541520" y="4189878"/>
              <a:ext cx="3108960" cy="830997"/>
            </a:xfrm>
            <a:prstGeom prst="rect">
              <a:avLst/>
            </a:prstGeom>
          </p:spPr>
          <p:txBody>
            <a:bodyPr lIns="0" tIns="0" rIns="0" bIns="0" anchor="t" anchorCtr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marL="2286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1568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Deploy image to a new computer, overwriting what was originally on it</a:t>
              </a:r>
            </a:p>
          </p:txBody>
        </p:sp>
        <p:sp>
          <p:nvSpPr>
            <p:cNvPr id="60" name="PC1_E977">
              <a:extLst>
                <a:ext uri="{FF2B5EF4-FFF2-40B4-BE49-F238E27FC236}">
                  <a16:creationId xmlns:a16="http://schemas.microsoft.com/office/drawing/2014/main" id="{0727F88E-A7D8-4C39-A8F2-C9260121FD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24890" y="2961850"/>
              <a:ext cx="1142221" cy="914135"/>
            </a:xfrm>
            <a:custGeom>
              <a:avLst/>
              <a:gdLst>
                <a:gd name="T0" fmla="*/ 1697 w 5093"/>
                <a:gd name="T1" fmla="*/ 1359 h 4076"/>
                <a:gd name="T2" fmla="*/ 5093 w 5093"/>
                <a:gd name="T3" fmla="*/ 1359 h 4076"/>
                <a:gd name="T4" fmla="*/ 5093 w 5093"/>
                <a:gd name="T5" fmla="*/ 3398 h 4076"/>
                <a:gd name="T6" fmla="*/ 1697 w 5093"/>
                <a:gd name="T7" fmla="*/ 3398 h 4076"/>
                <a:gd name="T8" fmla="*/ 1697 w 5093"/>
                <a:gd name="T9" fmla="*/ 1359 h 4076"/>
                <a:gd name="T10" fmla="*/ 3396 w 5093"/>
                <a:gd name="T11" fmla="*/ 3398 h 4076"/>
                <a:gd name="T12" fmla="*/ 3396 w 5093"/>
                <a:gd name="T13" fmla="*/ 4076 h 4076"/>
                <a:gd name="T14" fmla="*/ 2547 w 5093"/>
                <a:gd name="T15" fmla="*/ 4076 h 4076"/>
                <a:gd name="T16" fmla="*/ 4244 w 5093"/>
                <a:gd name="T17" fmla="*/ 4076 h 4076"/>
                <a:gd name="T18" fmla="*/ 510 w 5093"/>
                <a:gd name="T19" fmla="*/ 680 h 4076"/>
                <a:gd name="T20" fmla="*/ 1528 w 5093"/>
                <a:gd name="T21" fmla="*/ 680 h 4076"/>
                <a:gd name="T22" fmla="*/ 510 w 5093"/>
                <a:gd name="T23" fmla="*/ 3398 h 4076"/>
                <a:gd name="T24" fmla="*/ 1697 w 5093"/>
                <a:gd name="T25" fmla="*/ 3398 h 4076"/>
                <a:gd name="T26" fmla="*/ 510 w 5093"/>
                <a:gd name="T27" fmla="*/ 2718 h 4076"/>
                <a:gd name="T28" fmla="*/ 1705 w 5093"/>
                <a:gd name="T29" fmla="*/ 2718 h 4076"/>
                <a:gd name="T30" fmla="*/ 2038 w 5093"/>
                <a:gd name="T31" fmla="*/ 1359 h 4076"/>
                <a:gd name="T32" fmla="*/ 2038 w 5093"/>
                <a:gd name="T33" fmla="*/ 0 h 4076"/>
                <a:gd name="T34" fmla="*/ 0 w 5093"/>
                <a:gd name="T35" fmla="*/ 0 h 4076"/>
                <a:gd name="T36" fmla="*/ 0 w 5093"/>
                <a:gd name="T37" fmla="*/ 4076 h 4076"/>
                <a:gd name="T38" fmla="*/ 2038 w 5093"/>
                <a:gd name="T39" fmla="*/ 4076 h 4076"/>
                <a:gd name="T40" fmla="*/ 2038 w 5093"/>
                <a:gd name="T41" fmla="*/ 3398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93" h="4076">
                  <a:moveTo>
                    <a:pt x="1697" y="1359"/>
                  </a:moveTo>
                  <a:lnTo>
                    <a:pt x="5093" y="1359"/>
                  </a:lnTo>
                  <a:lnTo>
                    <a:pt x="5093" y="3398"/>
                  </a:lnTo>
                  <a:lnTo>
                    <a:pt x="1697" y="3398"/>
                  </a:lnTo>
                  <a:lnTo>
                    <a:pt x="1697" y="1359"/>
                  </a:lnTo>
                  <a:moveTo>
                    <a:pt x="3396" y="3398"/>
                  </a:moveTo>
                  <a:lnTo>
                    <a:pt x="3396" y="4076"/>
                  </a:lnTo>
                  <a:moveTo>
                    <a:pt x="2547" y="4076"/>
                  </a:moveTo>
                  <a:lnTo>
                    <a:pt x="4244" y="4076"/>
                  </a:lnTo>
                  <a:moveTo>
                    <a:pt x="510" y="680"/>
                  </a:moveTo>
                  <a:lnTo>
                    <a:pt x="1528" y="680"/>
                  </a:lnTo>
                  <a:moveTo>
                    <a:pt x="510" y="3398"/>
                  </a:moveTo>
                  <a:lnTo>
                    <a:pt x="1697" y="3398"/>
                  </a:lnTo>
                  <a:moveTo>
                    <a:pt x="510" y="2718"/>
                  </a:moveTo>
                  <a:lnTo>
                    <a:pt x="1705" y="2718"/>
                  </a:lnTo>
                  <a:moveTo>
                    <a:pt x="2038" y="1359"/>
                  </a:moveTo>
                  <a:lnTo>
                    <a:pt x="2038" y="0"/>
                  </a:lnTo>
                  <a:lnTo>
                    <a:pt x="0" y="0"/>
                  </a:lnTo>
                  <a:lnTo>
                    <a:pt x="0" y="4076"/>
                  </a:lnTo>
                  <a:lnTo>
                    <a:pt x="2038" y="4076"/>
                  </a:lnTo>
                  <a:lnTo>
                    <a:pt x="2038" y="3398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0358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E6F5-5E61-461C-A080-7731C322D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Modern (Surface) </a:t>
            </a:r>
            <a:r>
              <a:rPr lang="de-CH" dirty="0" err="1"/>
              <a:t>depolyment</a:t>
            </a:r>
            <a:br>
              <a:rPr lang="de-CH" dirty="0"/>
            </a:br>
            <a:r>
              <a:rPr lang="de-CH" sz="4000" dirty="0" err="1">
                <a:solidFill>
                  <a:schemeClr val="accent1"/>
                </a:solidFill>
              </a:rPr>
              <a:t>with</a:t>
            </a:r>
            <a:r>
              <a:rPr lang="de-CH" sz="4000" dirty="0">
                <a:solidFill>
                  <a:schemeClr val="accent1"/>
                </a:solidFill>
              </a:rPr>
              <a:t> Windows Autopilot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B456C4-6B98-41FC-9463-30A2F48EFD8E}"/>
              </a:ext>
            </a:extLst>
          </p:cNvPr>
          <p:cNvGrpSpPr/>
          <p:nvPr/>
        </p:nvGrpSpPr>
        <p:grpSpPr>
          <a:xfrm>
            <a:off x="914400" y="1657350"/>
            <a:ext cx="7228656" cy="2974418"/>
            <a:chOff x="878085" y="1436688"/>
            <a:chExt cx="10448251" cy="483235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ADF916D-8124-489E-B96A-0F41E464FDCC}"/>
                </a:ext>
              </a:extLst>
            </p:cNvPr>
            <p:cNvGrpSpPr/>
            <p:nvPr/>
          </p:nvGrpSpPr>
          <p:grpSpPr>
            <a:xfrm>
              <a:off x="8217376" y="2961851"/>
              <a:ext cx="3108960" cy="1782025"/>
              <a:chOff x="8217376" y="2961851"/>
              <a:chExt cx="3108960" cy="1782025"/>
            </a:xfrm>
          </p:grpSpPr>
          <p:sp>
            <p:nvSpPr>
              <p:cNvPr id="62" name="Text Placeholder 39">
                <a:extLst>
                  <a:ext uri="{FF2B5EF4-FFF2-40B4-BE49-F238E27FC236}">
                    <a16:creationId xmlns:a16="http://schemas.microsoft.com/office/drawing/2014/main" id="{59F61E32-78FF-4EB7-96A3-F54DCAFB65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7376" y="4189878"/>
                <a:ext cx="3108960" cy="553998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3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600" b="0" i="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3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kern="1200" spc="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3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3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1568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Device is ready 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for productive use</a:t>
                </a:r>
              </a:p>
            </p:txBody>
          </p:sp>
          <p:sp>
            <p:nvSpPr>
              <p:cNvPr id="63" name="people_4" title="Icon of a person">
                <a:extLst>
                  <a:ext uri="{FF2B5EF4-FFF2-40B4-BE49-F238E27FC236}">
                    <a16:creationId xmlns:a16="http://schemas.microsoft.com/office/drawing/2014/main" id="{F6449D6D-3C80-4BCF-B479-E136E26945B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362906" y="2961851"/>
                <a:ext cx="817901" cy="914400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14D919F-05F6-4A80-ACBB-54DD49A2AA58}"/>
                </a:ext>
              </a:extLst>
            </p:cNvPr>
            <p:cNvGrpSpPr/>
            <p:nvPr/>
          </p:nvGrpSpPr>
          <p:grpSpPr>
            <a:xfrm>
              <a:off x="7650479" y="1436688"/>
              <a:ext cx="607112" cy="4832350"/>
              <a:chOff x="7650479" y="1436688"/>
              <a:chExt cx="607112" cy="483235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BA71657-AD99-4572-9B44-AB9963A62DEE}"/>
                  </a:ext>
                </a:extLst>
              </p:cNvPr>
              <p:cNvCxnSpPr/>
              <p:nvPr/>
            </p:nvCxnSpPr>
            <p:spPr>
              <a:xfrm>
                <a:off x="7944854" y="1436688"/>
                <a:ext cx="0" cy="483235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14FBF20-E900-4718-A4C7-78F843143395}"/>
                  </a:ext>
                </a:extLst>
              </p:cNvPr>
              <p:cNvSpPr/>
              <p:nvPr/>
            </p:nvSpPr>
            <p:spPr bwMode="auto">
              <a:xfrm>
                <a:off x="7650479" y="3537284"/>
                <a:ext cx="607112" cy="64970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7F9071C-656E-4F64-9294-B29C137B9D82}"/>
                  </a:ext>
                </a:extLst>
              </p:cNvPr>
              <p:cNvGrpSpPr/>
              <p:nvPr/>
            </p:nvGrpSpPr>
            <p:grpSpPr>
              <a:xfrm flipH="1">
                <a:off x="7782905" y="3787190"/>
                <a:ext cx="299666" cy="149894"/>
                <a:chOff x="8012923" y="3800726"/>
                <a:chExt cx="408906" cy="204537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1FA0583-3299-4BFB-AE34-25B3E4C428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8217376" y="3800810"/>
                  <a:ext cx="0" cy="40890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723D89C-7809-477B-AAE1-1F75102E32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217376" y="3596273"/>
                  <a:ext cx="0" cy="40890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9E2754D-7C01-46F4-AC74-5CFC9288C639}"/>
                </a:ext>
              </a:extLst>
            </p:cNvPr>
            <p:cNvGrpSpPr/>
            <p:nvPr/>
          </p:nvGrpSpPr>
          <p:grpSpPr>
            <a:xfrm>
              <a:off x="4541520" y="2961851"/>
              <a:ext cx="3108960" cy="1782025"/>
              <a:chOff x="4541520" y="2961851"/>
              <a:chExt cx="3108960" cy="1782025"/>
            </a:xfrm>
          </p:grpSpPr>
          <p:sp>
            <p:nvSpPr>
              <p:cNvPr id="71" name="Text Placeholder 40">
                <a:extLst>
                  <a:ext uri="{FF2B5EF4-FFF2-40B4-BE49-F238E27FC236}">
                    <a16:creationId xmlns:a16="http://schemas.microsoft.com/office/drawing/2014/main" id="{1B4BBBAA-44E2-40F1-BCA0-346983789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1520" y="4189878"/>
                <a:ext cx="3108960" cy="553998"/>
              </a:xfrm>
              <a:prstGeom prst="rect">
                <a:avLst/>
              </a:prstGeom>
            </p:spPr>
            <p:txBody>
              <a:bodyPr lIns="0" tIns="0" rIns="0" bIns="0" anchor="t" anchorCtr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6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1568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Transform with 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minimal user interaction</a:t>
                </a:r>
              </a:p>
            </p:txBody>
          </p:sp>
          <p:sp>
            <p:nvSpPr>
              <p:cNvPr id="72" name="rocket" title="Icon of a rocket">
                <a:extLst>
                  <a:ext uri="{FF2B5EF4-FFF2-40B4-BE49-F238E27FC236}">
                    <a16:creationId xmlns:a16="http://schemas.microsoft.com/office/drawing/2014/main" id="{9B379A0B-663B-480B-89F9-12678119CE4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29793" y="2961851"/>
                <a:ext cx="932414" cy="914136"/>
              </a:xfrm>
              <a:custGeom>
                <a:avLst/>
                <a:gdLst>
                  <a:gd name="T0" fmla="*/ 352 w 352"/>
                  <a:gd name="T1" fmla="*/ 3 h 346"/>
                  <a:gd name="T2" fmla="*/ 305 w 352"/>
                  <a:gd name="T3" fmla="*/ 142 h 346"/>
                  <a:gd name="T4" fmla="*/ 118 w 352"/>
                  <a:gd name="T5" fmla="*/ 326 h 346"/>
                  <a:gd name="T6" fmla="*/ 50 w 352"/>
                  <a:gd name="T7" fmla="*/ 346 h 346"/>
                  <a:gd name="T8" fmla="*/ 0 w 352"/>
                  <a:gd name="T9" fmla="*/ 295 h 346"/>
                  <a:gd name="T10" fmla="*/ 30 w 352"/>
                  <a:gd name="T11" fmla="*/ 227 h 346"/>
                  <a:gd name="T12" fmla="*/ 203 w 352"/>
                  <a:gd name="T13" fmla="*/ 54 h 346"/>
                  <a:gd name="T14" fmla="*/ 352 w 352"/>
                  <a:gd name="T15" fmla="*/ 3 h 346"/>
                  <a:gd name="T16" fmla="*/ 203 w 352"/>
                  <a:gd name="T17" fmla="*/ 55 h 346"/>
                  <a:gd name="T18" fmla="*/ 301 w 352"/>
                  <a:gd name="T19" fmla="*/ 146 h 346"/>
                  <a:gd name="T20" fmla="*/ 144 w 352"/>
                  <a:gd name="T21" fmla="*/ 113 h 346"/>
                  <a:gd name="T22" fmla="*/ 0 w 352"/>
                  <a:gd name="T23" fmla="*/ 113 h 346"/>
                  <a:gd name="T24" fmla="*/ 0 w 352"/>
                  <a:gd name="T25" fmla="*/ 197 h 346"/>
                  <a:gd name="T26" fmla="*/ 30 w 352"/>
                  <a:gd name="T27" fmla="*/ 227 h 346"/>
                  <a:gd name="T28" fmla="*/ 30 w 352"/>
                  <a:gd name="T29" fmla="*/ 227 h 346"/>
                  <a:gd name="T30" fmla="*/ 120 w 352"/>
                  <a:gd name="T31" fmla="*/ 324 h 346"/>
                  <a:gd name="T32" fmla="*/ 141 w 352"/>
                  <a:gd name="T33" fmla="*/ 346 h 346"/>
                  <a:gd name="T34" fmla="*/ 232 w 352"/>
                  <a:gd name="T35" fmla="*/ 346 h 346"/>
                  <a:gd name="T36" fmla="*/ 232 w 352"/>
                  <a:gd name="T37" fmla="*/ 214 h 346"/>
                  <a:gd name="T38" fmla="*/ 176 w 352"/>
                  <a:gd name="T39" fmla="*/ 159 h 346"/>
                  <a:gd name="T40" fmla="*/ 194 w 352"/>
                  <a:gd name="T41" fmla="*/ 177 h 346"/>
                  <a:gd name="T42" fmla="*/ 211 w 352"/>
                  <a:gd name="T43" fmla="*/ 159 h 346"/>
                  <a:gd name="T44" fmla="*/ 194 w 352"/>
                  <a:gd name="T45" fmla="*/ 141 h 346"/>
                  <a:gd name="T46" fmla="*/ 176 w 352"/>
                  <a:gd name="T47" fmla="*/ 159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52" h="346">
                    <a:moveTo>
                      <a:pt x="352" y="3"/>
                    </a:moveTo>
                    <a:cubicBezTo>
                      <a:pt x="346" y="85"/>
                      <a:pt x="305" y="142"/>
                      <a:pt x="305" y="142"/>
                    </a:cubicBezTo>
                    <a:cubicBezTo>
                      <a:pt x="305" y="142"/>
                      <a:pt x="305" y="142"/>
                      <a:pt x="118" y="326"/>
                    </a:cubicBezTo>
                    <a:cubicBezTo>
                      <a:pt x="118" y="326"/>
                      <a:pt x="118" y="326"/>
                      <a:pt x="50" y="346"/>
                    </a:cubicBezTo>
                    <a:cubicBezTo>
                      <a:pt x="50" y="346"/>
                      <a:pt x="50" y="346"/>
                      <a:pt x="0" y="295"/>
                    </a:cubicBezTo>
                    <a:cubicBezTo>
                      <a:pt x="0" y="295"/>
                      <a:pt x="0" y="295"/>
                      <a:pt x="30" y="227"/>
                    </a:cubicBezTo>
                    <a:cubicBezTo>
                      <a:pt x="30" y="227"/>
                      <a:pt x="149" y="109"/>
                      <a:pt x="203" y="54"/>
                    </a:cubicBezTo>
                    <a:cubicBezTo>
                      <a:pt x="257" y="0"/>
                      <a:pt x="352" y="3"/>
                      <a:pt x="352" y="3"/>
                    </a:cubicBezTo>
                    <a:close/>
                    <a:moveTo>
                      <a:pt x="203" y="55"/>
                    </a:moveTo>
                    <a:cubicBezTo>
                      <a:pt x="301" y="146"/>
                      <a:pt x="301" y="146"/>
                      <a:pt x="301" y="146"/>
                    </a:cubicBezTo>
                    <a:moveTo>
                      <a:pt x="144" y="113"/>
                    </a:move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30" y="227"/>
                      <a:pt x="30" y="227"/>
                      <a:pt x="30" y="227"/>
                    </a:cubicBezTo>
                    <a:moveTo>
                      <a:pt x="30" y="227"/>
                    </a:moveTo>
                    <a:cubicBezTo>
                      <a:pt x="120" y="324"/>
                      <a:pt x="120" y="324"/>
                      <a:pt x="120" y="324"/>
                    </a:cubicBezTo>
                    <a:cubicBezTo>
                      <a:pt x="141" y="346"/>
                      <a:pt x="141" y="346"/>
                      <a:pt x="141" y="346"/>
                    </a:cubicBezTo>
                    <a:cubicBezTo>
                      <a:pt x="232" y="346"/>
                      <a:pt x="232" y="346"/>
                      <a:pt x="232" y="346"/>
                    </a:cubicBezTo>
                    <a:cubicBezTo>
                      <a:pt x="232" y="214"/>
                      <a:pt x="232" y="214"/>
                      <a:pt x="232" y="214"/>
                    </a:cubicBezTo>
                    <a:moveTo>
                      <a:pt x="176" y="159"/>
                    </a:moveTo>
                    <a:cubicBezTo>
                      <a:pt x="176" y="169"/>
                      <a:pt x="184" y="177"/>
                      <a:pt x="194" y="177"/>
                    </a:cubicBezTo>
                    <a:cubicBezTo>
                      <a:pt x="203" y="177"/>
                      <a:pt x="211" y="169"/>
                      <a:pt x="211" y="159"/>
                    </a:cubicBezTo>
                    <a:cubicBezTo>
                      <a:pt x="211" y="149"/>
                      <a:pt x="203" y="141"/>
                      <a:pt x="194" y="141"/>
                    </a:cubicBezTo>
                    <a:cubicBezTo>
                      <a:pt x="184" y="141"/>
                      <a:pt x="176" y="149"/>
                      <a:pt x="176" y="159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1BE4297-F86A-486F-96F1-CDF44734C0C6}"/>
                </a:ext>
              </a:extLst>
            </p:cNvPr>
            <p:cNvGrpSpPr/>
            <p:nvPr/>
          </p:nvGrpSpPr>
          <p:grpSpPr>
            <a:xfrm>
              <a:off x="3922294" y="1436688"/>
              <a:ext cx="649706" cy="4832350"/>
              <a:chOff x="3922294" y="1436688"/>
              <a:chExt cx="649706" cy="483235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EE72891-E5C0-435E-AE86-9E6BE6716B4E}"/>
                  </a:ext>
                </a:extLst>
              </p:cNvPr>
              <p:cNvCxnSpPr/>
              <p:nvPr/>
            </p:nvCxnSpPr>
            <p:spPr>
              <a:xfrm>
                <a:off x="4247147" y="1436688"/>
                <a:ext cx="0" cy="483235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F7B96FB-FEC0-43E8-B3D7-DDDCE2942011}"/>
                  </a:ext>
                </a:extLst>
              </p:cNvPr>
              <p:cNvSpPr/>
              <p:nvPr/>
            </p:nvSpPr>
            <p:spPr bwMode="auto">
              <a:xfrm>
                <a:off x="3922294" y="3537284"/>
                <a:ext cx="649706" cy="64970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4460ACD-46DD-44E8-8E1F-76099313E623}"/>
                  </a:ext>
                </a:extLst>
              </p:cNvPr>
              <p:cNvGrpSpPr/>
              <p:nvPr/>
            </p:nvGrpSpPr>
            <p:grpSpPr>
              <a:xfrm>
                <a:off x="4114799" y="3729789"/>
                <a:ext cx="264696" cy="264696"/>
                <a:chOff x="4211725" y="3088113"/>
                <a:chExt cx="593550" cy="593550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A743D89-5128-45A6-B081-A579434CECF7}"/>
                    </a:ext>
                  </a:extLst>
                </p:cNvPr>
                <p:cNvCxnSpPr/>
                <p:nvPr/>
              </p:nvCxnSpPr>
              <p:spPr>
                <a:xfrm>
                  <a:off x="4508500" y="3088113"/>
                  <a:ext cx="0" cy="59355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62E0EEC-AD46-4ED4-991D-2C3F2AD2A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508500" y="3088113"/>
                  <a:ext cx="0" cy="59355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F7C8B85-BFB6-4E64-99E8-264AF6A07111}"/>
                </a:ext>
              </a:extLst>
            </p:cNvPr>
            <p:cNvGrpSpPr/>
            <p:nvPr/>
          </p:nvGrpSpPr>
          <p:grpSpPr>
            <a:xfrm>
              <a:off x="878085" y="2980308"/>
              <a:ext cx="3108960" cy="1763568"/>
              <a:chOff x="878085" y="2980308"/>
              <a:chExt cx="3108960" cy="1763568"/>
            </a:xfrm>
          </p:grpSpPr>
          <p:sp>
            <p:nvSpPr>
              <p:cNvPr id="80" name="Text Placeholder 6">
                <a:extLst>
                  <a:ext uri="{FF2B5EF4-FFF2-40B4-BE49-F238E27FC236}">
                    <a16:creationId xmlns:a16="http://schemas.microsoft.com/office/drawing/2014/main" id="{4BC32999-4776-4DB8-A23B-D391342097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8085" y="4189878"/>
                <a:ext cx="3108960" cy="553998"/>
              </a:xfrm>
              <a:prstGeom prst="rect">
                <a:avLst/>
              </a:prstGeom>
            </p:spPr>
            <p:txBody>
              <a:bodyPr lIns="0" tIns="0" rIns="0" bIns="0" anchor="t" anchorCtr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6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2286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4572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6858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marR="0" indent="0" algn="l" defTabSz="932742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1568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Un-box and turn on </a:t>
                </a:r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0000"/>
                        </a:gs>
                        <a:gs pos="100000">
                          <a:srgbClr val="00000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off-the-shelf Windows PC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C02948E-8B53-4CD3-906B-99F3D3BB969F}"/>
                  </a:ext>
                </a:extLst>
              </p:cNvPr>
              <p:cNvGrpSpPr/>
              <p:nvPr/>
            </p:nvGrpSpPr>
            <p:grpSpPr>
              <a:xfrm>
                <a:off x="1718419" y="2980308"/>
                <a:ext cx="1483040" cy="1113951"/>
                <a:chOff x="1672845" y="1941202"/>
                <a:chExt cx="4592699" cy="2975595"/>
              </a:xfrm>
            </p:grpSpPr>
            <p:sp>
              <p:nvSpPr>
                <p:cNvPr id="82" name="Freeform 6">
                  <a:extLst>
                    <a:ext uri="{FF2B5EF4-FFF2-40B4-BE49-F238E27FC236}">
                      <a16:creationId xmlns:a16="http://schemas.microsoft.com/office/drawing/2014/main" id="{FF2A6518-F122-463D-AC93-C852586278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2845" y="3198239"/>
                  <a:ext cx="880532" cy="1542451"/>
                </a:xfrm>
                <a:custGeom>
                  <a:avLst/>
                  <a:gdLst>
                    <a:gd name="T0" fmla="*/ 117 w 145"/>
                    <a:gd name="T1" fmla="*/ 0 h 254"/>
                    <a:gd name="T2" fmla="*/ 0 w 145"/>
                    <a:gd name="T3" fmla="*/ 254 h 254"/>
                    <a:gd name="T4" fmla="*/ 145 w 145"/>
                    <a:gd name="T5" fmla="*/ 242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5" h="254">
                      <a:moveTo>
                        <a:pt x="117" y="0"/>
                      </a:moveTo>
                      <a:lnTo>
                        <a:pt x="0" y="254"/>
                      </a:lnTo>
                      <a:lnTo>
                        <a:pt x="145" y="242"/>
                      </a:lnTo>
                    </a:path>
                  </a:pathLst>
                </a:custGeom>
                <a:noFill/>
                <a:ln w="19050" cap="rnd">
                  <a:solidFill>
                    <a:srgbClr val="0078D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 7">
                  <a:extLst>
                    <a:ext uri="{FF2B5EF4-FFF2-40B4-BE49-F238E27FC236}">
                      <a16:creationId xmlns:a16="http://schemas.microsoft.com/office/drawing/2014/main" id="{C383019A-9969-4086-91A2-398D029F33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0236" y="1941202"/>
                  <a:ext cx="3995308" cy="2975595"/>
                </a:xfrm>
                <a:custGeom>
                  <a:avLst/>
                  <a:gdLst>
                    <a:gd name="T0" fmla="*/ 335 w 355"/>
                    <a:gd name="T1" fmla="*/ 110 h 275"/>
                    <a:gd name="T2" fmla="*/ 355 w 355"/>
                    <a:gd name="T3" fmla="*/ 233 h 275"/>
                    <a:gd name="T4" fmla="*/ 344 w 355"/>
                    <a:gd name="T5" fmla="*/ 245 h 275"/>
                    <a:gd name="T6" fmla="*/ 38 w 355"/>
                    <a:gd name="T7" fmla="*/ 275 h 275"/>
                    <a:gd name="T8" fmla="*/ 27 w 355"/>
                    <a:gd name="T9" fmla="*/ 264 h 275"/>
                    <a:gd name="T10" fmla="*/ 0 w 355"/>
                    <a:gd name="T11" fmla="*/ 11 h 275"/>
                    <a:gd name="T12" fmla="*/ 11 w 355"/>
                    <a:gd name="T13" fmla="*/ 0 h 275"/>
                    <a:gd name="T14" fmla="*/ 184 w 355"/>
                    <a:gd name="T15" fmla="*/ 4 h 275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310 w 10000"/>
                    <a:gd name="connsiteY7" fmla="*/ 202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310 w 10000"/>
                    <a:gd name="connsiteY7" fmla="*/ 202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310 w 10000"/>
                    <a:gd name="connsiteY7" fmla="*/ 202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310 w 10000"/>
                    <a:gd name="connsiteY7" fmla="*/ 202 h 10000"/>
                    <a:gd name="connsiteX8" fmla="*/ 8278 w 10000"/>
                    <a:gd name="connsiteY8" fmla="*/ 197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310 w 10000"/>
                    <a:gd name="connsiteY7" fmla="*/ 202 h 10000"/>
                    <a:gd name="connsiteX8" fmla="*/ 8948 w 10000"/>
                    <a:gd name="connsiteY8" fmla="*/ 105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310 w 10000"/>
                    <a:gd name="connsiteY7" fmla="*/ 202 h 10000"/>
                    <a:gd name="connsiteX8" fmla="*/ 8948 w 10000"/>
                    <a:gd name="connsiteY8" fmla="*/ 105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310 w 10000"/>
                    <a:gd name="connsiteY7" fmla="*/ 202 h 10000"/>
                    <a:gd name="connsiteX8" fmla="*/ 9060 w 10000"/>
                    <a:gd name="connsiteY8" fmla="*/ 858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310 w 10000"/>
                    <a:gd name="connsiteY7" fmla="*/ 202 h 10000"/>
                    <a:gd name="connsiteX8" fmla="*/ 9060 w 10000"/>
                    <a:gd name="connsiteY8" fmla="*/ 858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310 w 10000"/>
                    <a:gd name="connsiteY7" fmla="*/ 202 h 10000"/>
                    <a:gd name="connsiteX8" fmla="*/ 9149 w 10000"/>
                    <a:gd name="connsiteY8" fmla="*/ 82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7997 w 10000"/>
                    <a:gd name="connsiteY7" fmla="*/ 202 h 10000"/>
                    <a:gd name="connsiteX8" fmla="*/ 9149 w 10000"/>
                    <a:gd name="connsiteY8" fmla="*/ 82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7997 w 10000"/>
                    <a:gd name="connsiteY7" fmla="*/ 202 h 10000"/>
                    <a:gd name="connsiteX8" fmla="*/ 8926 w 10000"/>
                    <a:gd name="connsiteY8" fmla="*/ 82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7997 w 10000"/>
                    <a:gd name="connsiteY7" fmla="*/ 202 h 10000"/>
                    <a:gd name="connsiteX8" fmla="*/ 8926 w 10000"/>
                    <a:gd name="connsiteY8" fmla="*/ 829 h 10000"/>
                    <a:gd name="connsiteX9" fmla="*/ 8926 w 10000"/>
                    <a:gd name="connsiteY9" fmla="*/ 800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7997 w 10000"/>
                    <a:gd name="connsiteY7" fmla="*/ 202 h 10000"/>
                    <a:gd name="connsiteX8" fmla="*/ 8926 w 10000"/>
                    <a:gd name="connsiteY8" fmla="*/ 829 h 10000"/>
                    <a:gd name="connsiteX9" fmla="*/ 9440 w 10000"/>
                    <a:gd name="connsiteY9" fmla="*/ 395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7036 w 10000"/>
                    <a:gd name="connsiteY7" fmla="*/ 173 h 10000"/>
                    <a:gd name="connsiteX8" fmla="*/ 8926 w 10000"/>
                    <a:gd name="connsiteY8" fmla="*/ 829 h 10000"/>
                    <a:gd name="connsiteX9" fmla="*/ 9440 w 10000"/>
                    <a:gd name="connsiteY9" fmla="*/ 395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7036 w 10000"/>
                    <a:gd name="connsiteY7" fmla="*/ 173 h 10000"/>
                    <a:gd name="connsiteX8" fmla="*/ 8926 w 10000"/>
                    <a:gd name="connsiteY8" fmla="*/ 829 h 10000"/>
                    <a:gd name="connsiteX9" fmla="*/ 9440 w 10000"/>
                    <a:gd name="connsiteY9" fmla="*/ 395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26 w 10000"/>
                    <a:gd name="connsiteY8" fmla="*/ 829 h 10000"/>
                    <a:gd name="connsiteX9" fmla="*/ 9440 w 10000"/>
                    <a:gd name="connsiteY9" fmla="*/ 395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26 w 10000"/>
                    <a:gd name="connsiteY8" fmla="*/ 829 h 10000"/>
                    <a:gd name="connsiteX9" fmla="*/ 9440 w 10000"/>
                    <a:gd name="connsiteY9" fmla="*/ 395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26 w 10000"/>
                    <a:gd name="connsiteY8" fmla="*/ 829 h 10000"/>
                    <a:gd name="connsiteX9" fmla="*/ 9440 w 10000"/>
                    <a:gd name="connsiteY9" fmla="*/ 395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93 w 10000"/>
                    <a:gd name="connsiteY8" fmla="*/ 829 h 10000"/>
                    <a:gd name="connsiteX9" fmla="*/ 9440 w 10000"/>
                    <a:gd name="connsiteY9" fmla="*/ 395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93 w 10000"/>
                    <a:gd name="connsiteY8" fmla="*/ 829 h 10000"/>
                    <a:gd name="connsiteX9" fmla="*/ 9529 w 10000"/>
                    <a:gd name="connsiteY9" fmla="*/ 484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9239 w 10000"/>
                    <a:gd name="connsiteY8" fmla="*/ 2380 h 10000"/>
                    <a:gd name="connsiteX9" fmla="*/ 9529 w 10000"/>
                    <a:gd name="connsiteY9" fmla="*/ 484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49 w 10000"/>
                    <a:gd name="connsiteY8" fmla="*/ 743 h 10000"/>
                    <a:gd name="connsiteX9" fmla="*/ 9529 w 10000"/>
                    <a:gd name="connsiteY9" fmla="*/ 484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94 w 10000"/>
                    <a:gd name="connsiteY8" fmla="*/ 686 h 10000"/>
                    <a:gd name="connsiteX9" fmla="*/ 9529 w 10000"/>
                    <a:gd name="connsiteY9" fmla="*/ 484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94 w 10000"/>
                    <a:gd name="connsiteY8" fmla="*/ 686 h 10000"/>
                    <a:gd name="connsiteX9" fmla="*/ 9529 w 10000"/>
                    <a:gd name="connsiteY9" fmla="*/ 484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94 w 10000"/>
                    <a:gd name="connsiteY8" fmla="*/ 600 h 10000"/>
                    <a:gd name="connsiteX9" fmla="*/ 9529 w 10000"/>
                    <a:gd name="connsiteY9" fmla="*/ 4849 h 10000"/>
                    <a:gd name="connsiteX0" fmla="*/ 9437 w 10000"/>
                    <a:gd name="connsiteY0" fmla="*/ 4000 h 10000"/>
                    <a:gd name="connsiteX1" fmla="*/ 10000 w 10000"/>
                    <a:gd name="connsiteY1" fmla="*/ 8473 h 10000"/>
                    <a:gd name="connsiteX2" fmla="*/ 9690 w 10000"/>
                    <a:gd name="connsiteY2" fmla="*/ 8909 h 10000"/>
                    <a:gd name="connsiteX3" fmla="*/ 1070 w 10000"/>
                    <a:gd name="connsiteY3" fmla="*/ 10000 h 10000"/>
                    <a:gd name="connsiteX4" fmla="*/ 761 w 10000"/>
                    <a:gd name="connsiteY4" fmla="*/ 9600 h 10000"/>
                    <a:gd name="connsiteX5" fmla="*/ 0 w 10000"/>
                    <a:gd name="connsiteY5" fmla="*/ 400 h 10000"/>
                    <a:gd name="connsiteX6" fmla="*/ 310 w 10000"/>
                    <a:gd name="connsiteY6" fmla="*/ 0 h 10000"/>
                    <a:gd name="connsiteX7" fmla="*/ 8622 w 10000"/>
                    <a:gd name="connsiteY7" fmla="*/ 173 h 10000"/>
                    <a:gd name="connsiteX8" fmla="*/ 8994 w 10000"/>
                    <a:gd name="connsiteY8" fmla="*/ 485 h 10000"/>
                    <a:gd name="connsiteX9" fmla="*/ 9529 w 10000"/>
                    <a:gd name="connsiteY9" fmla="*/ 4849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00" h="10000">
                      <a:moveTo>
                        <a:pt x="9437" y="4000"/>
                      </a:moveTo>
                      <a:cubicBezTo>
                        <a:pt x="9625" y="5491"/>
                        <a:pt x="9812" y="6982"/>
                        <a:pt x="10000" y="8473"/>
                      </a:cubicBezTo>
                      <a:cubicBezTo>
                        <a:pt x="10000" y="8727"/>
                        <a:pt x="9859" y="8909"/>
                        <a:pt x="9690" y="8909"/>
                      </a:cubicBezTo>
                      <a:lnTo>
                        <a:pt x="1070" y="10000"/>
                      </a:lnTo>
                      <a:cubicBezTo>
                        <a:pt x="901" y="10000"/>
                        <a:pt x="761" y="9818"/>
                        <a:pt x="761" y="9600"/>
                      </a:cubicBezTo>
                      <a:cubicBezTo>
                        <a:pt x="507" y="6533"/>
                        <a:pt x="254" y="3467"/>
                        <a:pt x="0" y="400"/>
                      </a:cubicBezTo>
                      <a:cubicBezTo>
                        <a:pt x="0" y="182"/>
                        <a:pt x="141" y="0"/>
                        <a:pt x="310" y="0"/>
                      </a:cubicBezTo>
                      <a:lnTo>
                        <a:pt x="8622" y="173"/>
                      </a:lnTo>
                      <a:cubicBezTo>
                        <a:pt x="9033" y="149"/>
                        <a:pt x="9001" y="486"/>
                        <a:pt x="8994" y="485"/>
                      </a:cubicBezTo>
                      <a:cubicBezTo>
                        <a:pt x="8993" y="-248"/>
                        <a:pt x="9529" y="4855"/>
                        <a:pt x="9529" y="4849"/>
                      </a:cubicBezTo>
                    </a:path>
                  </a:pathLst>
                </a:custGeom>
                <a:noFill/>
                <a:ln w="19050" cap="rnd">
                  <a:solidFill>
                    <a:srgbClr val="0078D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7132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39FB96-C313-4AB6-A6B4-147132300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35" y="0"/>
            <a:ext cx="51435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9E868-79B8-4024-84C8-7DA4566AC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/>
              <a:t>Autopilot </a:t>
            </a:r>
            <a:r>
              <a:rPr lang="de-CH" sz="4000" dirty="0" err="1"/>
              <a:t>Pre-Reqs</a:t>
            </a:r>
            <a:endParaRPr lang="de-CH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8DE22-BFCE-4DB8-B61C-566102BEC2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3647256" cy="35202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Windows 10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2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Pro, Pro EDU, </a:t>
            </a:r>
            <a:r>
              <a:rPr lang="de-CH" sz="2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</a:t>
            </a:r>
            <a:r>
              <a:rPr lang="de-CH" sz="2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EDU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synced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AzureAD</a:t>
            </a:r>
            <a:endParaRPr lang="de-CH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Licence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assigned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</a:t>
            </a:r>
            <a:endParaRPr lang="de-CH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AD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company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branding</a:t>
            </a:r>
            <a:endParaRPr lang="de-CH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Allow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join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devices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</a:t>
            </a:r>
            <a:r>
              <a:rPr lang="de-CH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Azure AD</a:t>
            </a:r>
            <a:endParaRPr lang="de-CH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Internet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</a:t>
            </a:r>
            <a:endParaRPr lang="de-CH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MDM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automatic</a:t>
            </a:r>
            <a:r>
              <a:rPr lang="de-CH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CH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enrollment</a:t>
            </a:r>
            <a:endParaRPr lang="de-CH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CH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5054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AA85-AF41-433F-987D-6150DA8BC968}"/>
              </a:ext>
            </a:extLst>
          </p:cNvPr>
          <p:cNvSpPr txBox="1">
            <a:spLocks/>
          </p:cNvSpPr>
          <p:nvPr/>
        </p:nvSpPr>
        <p:spPr>
          <a:xfrm>
            <a:off x="13985" y="155729"/>
            <a:ext cx="9130016" cy="5608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endParaRPr lang="en-US" sz="2353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7CED0FC-6166-48FF-8F13-DA032CB64EA5}"/>
                  </a:ext>
                </a:extLst>
              </p14:cNvPr>
              <p14:cNvContentPartPr/>
              <p14:nvPr/>
            </p14:nvContentPartPr>
            <p14:xfrm>
              <a:off x="1040750" y="-218075"/>
              <a:ext cx="1350" cy="27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7CED0FC-6166-48FF-8F13-DA032CB64E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875" y="-245075"/>
                <a:ext cx="34763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8A0451C-3033-4609-97A5-18F23B819A1E}"/>
                  </a:ext>
                </a:extLst>
              </p14:cNvPr>
              <p14:cNvContentPartPr/>
              <p14:nvPr/>
            </p14:nvContentPartPr>
            <p14:xfrm>
              <a:off x="1046150" y="-222665"/>
              <a:ext cx="5130" cy="243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8A0451C-3033-4609-97A5-18F23B819A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9050" y="-257379"/>
                <a:ext cx="38988" cy="71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A6EB4865-D09A-4959-BB43-2F338F6209CC}"/>
                  </a:ext>
                </a:extLst>
              </p14:cNvPr>
              <p14:cNvContentPartPr/>
              <p14:nvPr/>
            </p14:nvContentPartPr>
            <p14:xfrm>
              <a:off x="1576634" y="-55847"/>
              <a:ext cx="270" cy="270"/>
            </p14:xfrm>
          </p:contentPart>
        </mc:Choice>
        <mc:Fallback xmlns=""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A6EB4865-D09A-4959-BB43-2F338F6209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3394" y="-59087"/>
                <a:ext cx="6750" cy="675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7185B4B-74A0-4C09-BD07-6F2873CA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Device</a:t>
            </a:r>
            <a:r>
              <a:rPr lang="fr-FR" dirty="0"/>
              <a:t> life cycle management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200EC8-CD48-4E26-A06E-F6765BC5E964}"/>
              </a:ext>
            </a:extLst>
          </p:cNvPr>
          <p:cNvGrpSpPr/>
          <p:nvPr/>
        </p:nvGrpSpPr>
        <p:grpSpPr>
          <a:xfrm rot="21074021">
            <a:off x="-119141" y="767686"/>
            <a:ext cx="1173368" cy="362508"/>
            <a:chOff x="4951213" y="1821458"/>
            <a:chExt cx="1564490" cy="4833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37A452-5CB3-4551-BEDD-EE246AC2ECD7}"/>
                </a:ext>
              </a:extLst>
            </p:cNvPr>
            <p:cNvSpPr txBox="1"/>
            <p:nvPr/>
          </p:nvSpPr>
          <p:spPr>
            <a:xfrm>
              <a:off x="4951213" y="1997025"/>
              <a:ext cx="156449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685775">
                <a:defRPr/>
              </a:pPr>
              <a:r>
                <a:rPr lang="en-US" sz="1500" dirty="0">
                  <a:gradFill>
                    <a:gsLst>
                      <a:gs pos="2917">
                        <a:srgbClr val="D83B01"/>
                      </a:gs>
                      <a:gs pos="30000">
                        <a:srgbClr val="D83B01"/>
                      </a:gs>
                    </a:gsLst>
                    <a:lin ang="5400000" scaled="0"/>
                  </a:gradFill>
                  <a:latin typeface="Segoe UI Semibold"/>
                </a:rPr>
                <a:t>modern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2CF86B-7FBA-4BB5-869F-A40CB00A381A}"/>
                </a:ext>
              </a:extLst>
            </p:cNvPr>
            <p:cNvSpPr txBox="1"/>
            <p:nvPr/>
          </p:nvSpPr>
          <p:spPr>
            <a:xfrm>
              <a:off x="5664835" y="1821458"/>
              <a:ext cx="18288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685775">
                <a:defRPr/>
              </a:pPr>
              <a:r>
                <a:rPr lang="en-US" sz="1500" dirty="0">
                  <a:gradFill>
                    <a:gsLst>
                      <a:gs pos="2917">
                        <a:srgbClr val="D83B01"/>
                      </a:gs>
                      <a:gs pos="30000">
                        <a:srgbClr val="D83B01"/>
                      </a:gs>
                    </a:gsLst>
                    <a:lin ang="5400000" scaled="0"/>
                  </a:gradFill>
                  <a:latin typeface="Segoe UI Semibold"/>
                </a:rPr>
                <a:t>^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B9E20C2-9D7A-48E4-A168-F700BFA76762}"/>
              </a:ext>
            </a:extLst>
          </p:cNvPr>
          <p:cNvGrpSpPr/>
          <p:nvPr/>
        </p:nvGrpSpPr>
        <p:grpSpPr>
          <a:xfrm>
            <a:off x="3975758" y="4015539"/>
            <a:ext cx="1371600" cy="674551"/>
            <a:chOff x="5105067" y="5245768"/>
            <a:chExt cx="1828800" cy="899401"/>
          </a:xfrm>
        </p:grpSpPr>
        <p:sp>
          <p:nvSpPr>
            <p:cNvPr id="72" name="people_19">
              <a:extLst>
                <a:ext uri="{FF2B5EF4-FFF2-40B4-BE49-F238E27FC236}">
                  <a16:creationId xmlns:a16="http://schemas.microsoft.com/office/drawing/2014/main" id="{A2DA0DBB-F3A2-4D4B-B60C-C8C11DD2F3F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57095" y="5245768"/>
              <a:ext cx="360866" cy="467111"/>
            </a:xfrm>
            <a:custGeom>
              <a:avLst/>
              <a:gdLst>
                <a:gd name="T0" fmla="*/ 100 w 271"/>
                <a:gd name="T1" fmla="*/ 35 h 352"/>
                <a:gd name="T2" fmla="*/ 136 w 271"/>
                <a:gd name="T3" fmla="*/ 0 h 352"/>
                <a:gd name="T4" fmla="*/ 171 w 271"/>
                <a:gd name="T5" fmla="*/ 35 h 352"/>
                <a:gd name="T6" fmla="*/ 136 w 271"/>
                <a:gd name="T7" fmla="*/ 71 h 352"/>
                <a:gd name="T8" fmla="*/ 100 w 271"/>
                <a:gd name="T9" fmla="*/ 35 h 352"/>
                <a:gd name="T10" fmla="*/ 180 w 271"/>
                <a:gd name="T11" fmla="*/ 312 h 352"/>
                <a:gd name="T12" fmla="*/ 181 w 271"/>
                <a:gd name="T13" fmla="*/ 228 h 352"/>
                <a:gd name="T14" fmla="*/ 202 w 271"/>
                <a:gd name="T15" fmla="*/ 207 h 352"/>
                <a:gd name="T16" fmla="*/ 202 w 271"/>
                <a:gd name="T17" fmla="*/ 92 h 352"/>
                <a:gd name="T18" fmla="*/ 181 w 271"/>
                <a:gd name="T19" fmla="*/ 71 h 352"/>
                <a:gd name="T20" fmla="*/ 90 w 271"/>
                <a:gd name="T21" fmla="*/ 71 h 352"/>
                <a:gd name="T22" fmla="*/ 69 w 271"/>
                <a:gd name="T23" fmla="*/ 92 h 352"/>
                <a:gd name="T24" fmla="*/ 69 w 271"/>
                <a:gd name="T25" fmla="*/ 207 h 352"/>
                <a:gd name="T26" fmla="*/ 90 w 271"/>
                <a:gd name="T27" fmla="*/ 228 h 352"/>
                <a:gd name="T28" fmla="*/ 92 w 271"/>
                <a:gd name="T29" fmla="*/ 312 h 352"/>
                <a:gd name="T30" fmla="*/ 136 w 271"/>
                <a:gd name="T31" fmla="*/ 223 h 352"/>
                <a:gd name="T32" fmla="*/ 136 w 271"/>
                <a:gd name="T33" fmla="*/ 312 h 352"/>
                <a:gd name="T34" fmla="*/ 91 w 271"/>
                <a:gd name="T35" fmla="*/ 281 h 352"/>
                <a:gd name="T36" fmla="*/ 0 w 271"/>
                <a:gd name="T37" fmla="*/ 315 h 352"/>
                <a:gd name="T38" fmla="*/ 136 w 271"/>
                <a:gd name="T39" fmla="*/ 352 h 352"/>
                <a:gd name="T40" fmla="*/ 271 w 271"/>
                <a:gd name="T41" fmla="*/ 315 h 352"/>
                <a:gd name="T42" fmla="*/ 180 w 271"/>
                <a:gd name="T43" fmla="*/ 28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1" h="352">
                  <a:moveTo>
                    <a:pt x="100" y="35"/>
                  </a:moveTo>
                  <a:cubicBezTo>
                    <a:pt x="100" y="16"/>
                    <a:pt x="116" y="0"/>
                    <a:pt x="136" y="0"/>
                  </a:cubicBezTo>
                  <a:cubicBezTo>
                    <a:pt x="155" y="0"/>
                    <a:pt x="171" y="16"/>
                    <a:pt x="171" y="35"/>
                  </a:cubicBezTo>
                  <a:cubicBezTo>
                    <a:pt x="171" y="55"/>
                    <a:pt x="155" y="71"/>
                    <a:pt x="136" y="71"/>
                  </a:cubicBezTo>
                  <a:cubicBezTo>
                    <a:pt x="116" y="71"/>
                    <a:pt x="100" y="55"/>
                    <a:pt x="100" y="35"/>
                  </a:cubicBezTo>
                  <a:close/>
                  <a:moveTo>
                    <a:pt x="180" y="312"/>
                  </a:moveTo>
                  <a:cubicBezTo>
                    <a:pt x="181" y="228"/>
                    <a:pt x="181" y="228"/>
                    <a:pt x="181" y="228"/>
                  </a:cubicBezTo>
                  <a:cubicBezTo>
                    <a:pt x="193" y="228"/>
                    <a:pt x="202" y="218"/>
                    <a:pt x="202" y="207"/>
                  </a:cubicBezTo>
                  <a:cubicBezTo>
                    <a:pt x="202" y="92"/>
                    <a:pt x="202" y="92"/>
                    <a:pt x="202" y="92"/>
                  </a:cubicBezTo>
                  <a:cubicBezTo>
                    <a:pt x="202" y="80"/>
                    <a:pt x="193" y="71"/>
                    <a:pt x="181" y="71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78" y="71"/>
                    <a:pt x="69" y="80"/>
                    <a:pt x="69" y="92"/>
                  </a:cubicBezTo>
                  <a:cubicBezTo>
                    <a:pt x="69" y="207"/>
                    <a:pt x="69" y="207"/>
                    <a:pt x="69" y="207"/>
                  </a:cubicBezTo>
                  <a:cubicBezTo>
                    <a:pt x="69" y="218"/>
                    <a:pt x="78" y="228"/>
                    <a:pt x="90" y="228"/>
                  </a:cubicBezTo>
                  <a:cubicBezTo>
                    <a:pt x="92" y="312"/>
                    <a:pt x="92" y="312"/>
                    <a:pt x="92" y="312"/>
                  </a:cubicBezTo>
                  <a:moveTo>
                    <a:pt x="136" y="223"/>
                  </a:moveTo>
                  <a:cubicBezTo>
                    <a:pt x="136" y="312"/>
                    <a:pt x="136" y="312"/>
                    <a:pt x="136" y="312"/>
                  </a:cubicBezTo>
                  <a:moveTo>
                    <a:pt x="91" y="281"/>
                  </a:moveTo>
                  <a:cubicBezTo>
                    <a:pt x="36" y="283"/>
                    <a:pt x="0" y="300"/>
                    <a:pt x="0" y="315"/>
                  </a:cubicBezTo>
                  <a:cubicBezTo>
                    <a:pt x="0" y="336"/>
                    <a:pt x="61" y="352"/>
                    <a:pt x="136" y="352"/>
                  </a:cubicBezTo>
                  <a:cubicBezTo>
                    <a:pt x="211" y="352"/>
                    <a:pt x="271" y="336"/>
                    <a:pt x="271" y="315"/>
                  </a:cubicBezTo>
                  <a:cubicBezTo>
                    <a:pt x="271" y="300"/>
                    <a:pt x="237" y="284"/>
                    <a:pt x="180" y="281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2000146-79E8-4DED-9505-8474679B550F}"/>
                </a:ext>
              </a:extLst>
            </p:cNvPr>
            <p:cNvSpPr txBox="1"/>
            <p:nvPr/>
          </p:nvSpPr>
          <p:spPr>
            <a:xfrm>
              <a:off x="5105067" y="5868170"/>
              <a:ext cx="18288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685775">
                <a:defRPr/>
              </a:pPr>
              <a:r>
                <a:rPr lang="en-US" sz="105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Employee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F6585E-0E70-4B06-A910-5E4EB9FCBB7E}"/>
              </a:ext>
            </a:extLst>
          </p:cNvPr>
          <p:cNvGrpSpPr/>
          <p:nvPr/>
        </p:nvGrpSpPr>
        <p:grpSpPr>
          <a:xfrm>
            <a:off x="2176782" y="4160703"/>
            <a:ext cx="2011497" cy="323165"/>
            <a:chOff x="2902376" y="5547601"/>
            <a:chExt cx="2681996" cy="43088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DE161BA-D4A7-40B4-8E22-86DF79BF5883}"/>
                </a:ext>
              </a:extLst>
            </p:cNvPr>
            <p:cNvSpPr txBox="1"/>
            <p:nvPr/>
          </p:nvSpPr>
          <p:spPr>
            <a:xfrm>
              <a:off x="2902376" y="5547601"/>
              <a:ext cx="1404656" cy="43088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685775">
                <a:defRPr/>
              </a:pPr>
              <a:r>
                <a:rPr lang="en-US" sz="105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Steady </a:t>
              </a:r>
              <a:br>
                <a:rPr lang="en-US" sz="105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sz="105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state usage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CD0F7BF-228C-4BFE-8946-8551E28DC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7982" y="5763127"/>
              <a:ext cx="1296390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olid"/>
              <a:headEnd type="none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F70440-4F55-4113-AD5B-A1CE977CF6DC}"/>
              </a:ext>
            </a:extLst>
          </p:cNvPr>
          <p:cNvGrpSpPr/>
          <p:nvPr/>
        </p:nvGrpSpPr>
        <p:grpSpPr>
          <a:xfrm>
            <a:off x="544944" y="2976034"/>
            <a:ext cx="4044804" cy="1810945"/>
            <a:chOff x="726592" y="3968045"/>
            <a:chExt cx="5393072" cy="24145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2293D45-FF16-4CD5-8AF8-867E9F0C9BA7}"/>
                </a:ext>
              </a:extLst>
            </p:cNvPr>
            <p:cNvGrpSpPr/>
            <p:nvPr/>
          </p:nvGrpSpPr>
          <p:grpSpPr>
            <a:xfrm>
              <a:off x="726592" y="4995635"/>
              <a:ext cx="2175785" cy="1387003"/>
              <a:chOff x="726592" y="4995635"/>
              <a:chExt cx="2175785" cy="1387003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0DF76BC-BBB8-409A-A86D-4449C0467D7F}"/>
                  </a:ext>
                </a:extLst>
              </p:cNvPr>
              <p:cNvSpPr txBox="1"/>
              <p:nvPr/>
            </p:nvSpPr>
            <p:spPr>
              <a:xfrm>
                <a:off x="726592" y="5828640"/>
                <a:ext cx="14324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defTabSz="685775">
                  <a:defRPr/>
                </a:pPr>
                <a:r>
                  <a:rPr lang="en-US" sz="1050" dirty="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Segoe UI Semibold"/>
                  </a:rPr>
                  <a:t>Warranty replacement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8128036-3D0C-402F-AD0D-D4EE8DDE4A05}"/>
                  </a:ext>
                </a:extLst>
              </p:cNvPr>
              <p:cNvSpPr txBox="1"/>
              <p:nvPr/>
            </p:nvSpPr>
            <p:spPr>
              <a:xfrm>
                <a:off x="726593" y="4995635"/>
                <a:ext cx="14324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defTabSz="685775">
                  <a:defRPr/>
                </a:pPr>
                <a:r>
                  <a:rPr lang="en-US" sz="1050" dirty="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Segoe UI Semibold"/>
                  </a:rPr>
                  <a:t>End of life</a:t>
                </a:r>
                <a:br>
                  <a:rPr lang="en-US" sz="1050" dirty="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Segoe UI Semibold"/>
                  </a:rPr>
                </a:br>
                <a:r>
                  <a:rPr lang="en-US" sz="1050" dirty="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Segoe UI Semibold"/>
                  </a:rPr>
                  <a:t>(Deprovisioned)</a:t>
                </a:r>
              </a:p>
            </p:txBody>
          </p:sp>
          <p:cxnSp>
            <p:nvCxnSpPr>
              <p:cNvPr id="89" name="Connector: Elbow 88">
                <a:extLst>
                  <a:ext uri="{FF2B5EF4-FFF2-40B4-BE49-F238E27FC236}">
                    <a16:creationId xmlns:a16="http://schemas.microsoft.com/office/drawing/2014/main" id="{0C0EB2EF-FEF3-4EDE-9E76-A0F1A96C226D}"/>
                  </a:ext>
                </a:extLst>
              </p:cNvPr>
              <p:cNvCxnSpPr>
                <a:cxnSpLocks/>
                <a:stCxn id="96" idx="1"/>
                <a:endCxn id="99" idx="3"/>
              </p:cNvCxnSpPr>
              <p:nvPr/>
            </p:nvCxnSpPr>
            <p:spPr>
              <a:xfrm rot="10800000">
                <a:off x="2159042" y="5272634"/>
                <a:ext cx="743333" cy="490413"/>
              </a:xfrm>
              <a:prstGeom prst="bentConnector3">
                <a:avLst/>
              </a:prstGeom>
              <a:ln w="19050">
                <a:solidFill>
                  <a:schemeClr val="accent6"/>
                </a:solidFill>
                <a:prstDash val="solid"/>
                <a:headEnd type="none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or: Elbow 92">
                <a:extLst>
                  <a:ext uri="{FF2B5EF4-FFF2-40B4-BE49-F238E27FC236}">
                    <a16:creationId xmlns:a16="http://schemas.microsoft.com/office/drawing/2014/main" id="{39B99680-C501-4467-806D-2FEE6E44DEE9}"/>
                  </a:ext>
                </a:extLst>
              </p:cNvPr>
              <p:cNvCxnSpPr>
                <a:cxnSpLocks/>
                <a:stCxn id="96" idx="1"/>
                <a:endCxn id="98" idx="3"/>
              </p:cNvCxnSpPr>
              <p:nvPr/>
            </p:nvCxnSpPr>
            <p:spPr>
              <a:xfrm rot="10800000" flipV="1">
                <a:off x="2159042" y="5763047"/>
                <a:ext cx="743335" cy="342592"/>
              </a:xfrm>
              <a:prstGeom prst="bentConnector3">
                <a:avLst/>
              </a:prstGeom>
              <a:ln w="19050">
                <a:solidFill>
                  <a:schemeClr val="accent6"/>
                </a:solidFill>
                <a:prstDash val="solid"/>
                <a:headEnd type="none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5C804BC-AAD3-415A-B8C0-3F4B3A2796CB}"/>
                </a:ext>
              </a:extLst>
            </p:cNvPr>
            <p:cNvGrpSpPr/>
            <p:nvPr/>
          </p:nvGrpSpPr>
          <p:grpSpPr>
            <a:xfrm>
              <a:off x="2870399" y="3968045"/>
              <a:ext cx="3249265" cy="1420470"/>
              <a:chOff x="2870399" y="3968045"/>
              <a:chExt cx="3249265" cy="1420470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9F001691-8F62-4198-8405-8608F8E5FC91}"/>
                  </a:ext>
                </a:extLst>
              </p:cNvPr>
              <p:cNvGrpSpPr/>
              <p:nvPr/>
            </p:nvGrpSpPr>
            <p:grpSpPr>
              <a:xfrm>
                <a:off x="2870399" y="3968045"/>
                <a:ext cx="1468610" cy="907566"/>
                <a:chOff x="2720173" y="3916400"/>
                <a:chExt cx="1468610" cy="907566"/>
              </a:xfrm>
            </p:grpSpPr>
            <p:sp>
              <p:nvSpPr>
                <p:cNvPr id="74" name="transform">
                  <a:extLst>
                    <a:ext uri="{FF2B5EF4-FFF2-40B4-BE49-F238E27FC236}">
                      <a16:creationId xmlns:a16="http://schemas.microsoft.com/office/drawing/2014/main" id="{94570437-387D-492D-836B-074765E7534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242596" y="3916400"/>
                  <a:ext cx="423765" cy="529706"/>
                </a:xfrm>
                <a:custGeom>
                  <a:avLst/>
                  <a:gdLst>
                    <a:gd name="T0" fmla="*/ 1 w 286"/>
                    <a:gd name="T1" fmla="*/ 202 h 358"/>
                    <a:gd name="T2" fmla="*/ 0 w 286"/>
                    <a:gd name="T3" fmla="*/ 181 h 358"/>
                    <a:gd name="T4" fmla="*/ 143 w 286"/>
                    <a:gd name="T5" fmla="*/ 38 h 358"/>
                    <a:gd name="T6" fmla="*/ 162 w 286"/>
                    <a:gd name="T7" fmla="*/ 39 h 358"/>
                    <a:gd name="T8" fmla="*/ 103 w 286"/>
                    <a:gd name="T9" fmla="*/ 319 h 358"/>
                    <a:gd name="T10" fmla="*/ 143 w 286"/>
                    <a:gd name="T11" fmla="*/ 324 h 358"/>
                    <a:gd name="T12" fmla="*/ 286 w 286"/>
                    <a:gd name="T13" fmla="*/ 181 h 358"/>
                    <a:gd name="T14" fmla="*/ 285 w 286"/>
                    <a:gd name="T15" fmla="*/ 164 h 358"/>
                    <a:gd name="T16" fmla="*/ 143 w 286"/>
                    <a:gd name="T17" fmla="*/ 294 h 358"/>
                    <a:gd name="T18" fmla="*/ 102 w 286"/>
                    <a:gd name="T19" fmla="*/ 318 h 358"/>
                    <a:gd name="T20" fmla="*/ 127 w 286"/>
                    <a:gd name="T21" fmla="*/ 358 h 358"/>
                    <a:gd name="T22" fmla="*/ 122 w 286"/>
                    <a:gd name="T23" fmla="*/ 64 h 358"/>
                    <a:gd name="T24" fmla="*/ 163 w 286"/>
                    <a:gd name="T25" fmla="*/ 40 h 358"/>
                    <a:gd name="T26" fmla="*/ 138 w 286"/>
                    <a:gd name="T27" fmla="*/ 0 h 358"/>
                    <a:gd name="T28" fmla="*/ 260 w 286"/>
                    <a:gd name="T29" fmla="*/ 77 h 358"/>
                    <a:gd name="T30" fmla="*/ 201 w 286"/>
                    <a:gd name="T31" fmla="*/ 77 h 358"/>
                    <a:gd name="T32" fmla="*/ 201 w 286"/>
                    <a:gd name="T33" fmla="*/ 135 h 358"/>
                    <a:gd name="T34" fmla="*/ 260 w 286"/>
                    <a:gd name="T35" fmla="*/ 135 h 358"/>
                    <a:gd name="T36" fmla="*/ 260 w 286"/>
                    <a:gd name="T37" fmla="*/ 77 h 358"/>
                    <a:gd name="T38" fmla="*/ 41 w 286"/>
                    <a:gd name="T39" fmla="*/ 301 h 358"/>
                    <a:gd name="T40" fmla="*/ 83 w 286"/>
                    <a:gd name="T41" fmla="*/ 260 h 358"/>
                    <a:gd name="T42" fmla="*/ 41 w 286"/>
                    <a:gd name="T43" fmla="*/ 219 h 358"/>
                    <a:gd name="T44" fmla="*/ 0 w 286"/>
                    <a:gd name="T45" fmla="*/ 260 h 358"/>
                    <a:gd name="T46" fmla="*/ 41 w 286"/>
                    <a:gd name="T47" fmla="*/ 301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86" h="358">
                      <a:moveTo>
                        <a:pt x="1" y="202"/>
                      </a:moveTo>
                      <a:cubicBezTo>
                        <a:pt x="1" y="195"/>
                        <a:pt x="0" y="188"/>
                        <a:pt x="0" y="181"/>
                      </a:cubicBezTo>
                      <a:cubicBezTo>
                        <a:pt x="0" y="102"/>
                        <a:pt x="64" y="38"/>
                        <a:pt x="143" y="38"/>
                      </a:cubicBezTo>
                      <a:cubicBezTo>
                        <a:pt x="150" y="38"/>
                        <a:pt x="156" y="39"/>
                        <a:pt x="162" y="39"/>
                      </a:cubicBezTo>
                      <a:moveTo>
                        <a:pt x="103" y="319"/>
                      </a:moveTo>
                      <a:cubicBezTo>
                        <a:pt x="116" y="322"/>
                        <a:pt x="129" y="324"/>
                        <a:pt x="143" y="324"/>
                      </a:cubicBezTo>
                      <a:cubicBezTo>
                        <a:pt x="222" y="324"/>
                        <a:pt x="286" y="260"/>
                        <a:pt x="286" y="181"/>
                      </a:cubicBezTo>
                      <a:cubicBezTo>
                        <a:pt x="286" y="175"/>
                        <a:pt x="286" y="169"/>
                        <a:pt x="285" y="164"/>
                      </a:cubicBezTo>
                      <a:moveTo>
                        <a:pt x="143" y="294"/>
                      </a:moveTo>
                      <a:cubicBezTo>
                        <a:pt x="102" y="318"/>
                        <a:pt x="102" y="318"/>
                        <a:pt x="102" y="318"/>
                      </a:cubicBezTo>
                      <a:cubicBezTo>
                        <a:pt x="127" y="358"/>
                        <a:pt x="127" y="358"/>
                        <a:pt x="127" y="358"/>
                      </a:cubicBezTo>
                      <a:moveTo>
                        <a:pt x="122" y="64"/>
                      </a:moveTo>
                      <a:cubicBezTo>
                        <a:pt x="163" y="40"/>
                        <a:pt x="163" y="40"/>
                        <a:pt x="163" y="4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moveTo>
                        <a:pt x="260" y="77"/>
                      </a:moveTo>
                      <a:cubicBezTo>
                        <a:pt x="201" y="77"/>
                        <a:pt x="201" y="77"/>
                        <a:pt x="201" y="77"/>
                      </a:cubicBezTo>
                      <a:cubicBezTo>
                        <a:pt x="201" y="135"/>
                        <a:pt x="201" y="135"/>
                        <a:pt x="201" y="135"/>
                      </a:cubicBezTo>
                      <a:cubicBezTo>
                        <a:pt x="260" y="135"/>
                        <a:pt x="260" y="135"/>
                        <a:pt x="260" y="135"/>
                      </a:cubicBezTo>
                      <a:lnTo>
                        <a:pt x="260" y="77"/>
                      </a:lnTo>
                      <a:close/>
                      <a:moveTo>
                        <a:pt x="41" y="301"/>
                      </a:moveTo>
                      <a:cubicBezTo>
                        <a:pt x="64" y="301"/>
                        <a:pt x="83" y="283"/>
                        <a:pt x="83" y="260"/>
                      </a:cubicBezTo>
                      <a:cubicBezTo>
                        <a:pt x="83" y="237"/>
                        <a:pt x="64" y="219"/>
                        <a:pt x="41" y="219"/>
                      </a:cubicBezTo>
                      <a:cubicBezTo>
                        <a:pt x="19" y="219"/>
                        <a:pt x="0" y="237"/>
                        <a:pt x="0" y="260"/>
                      </a:cubicBezTo>
                      <a:cubicBezTo>
                        <a:pt x="0" y="283"/>
                        <a:pt x="19" y="301"/>
                        <a:pt x="41" y="301"/>
                      </a:cubicBezTo>
                      <a:close/>
                    </a:path>
                  </a:pathLst>
                </a:custGeom>
                <a:noFill/>
                <a:ln w="1905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dirty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857E43A-36A6-4734-B2A0-64D6A055DE31}"/>
                    </a:ext>
                  </a:extLst>
                </p:cNvPr>
                <p:cNvSpPr txBox="1"/>
                <p:nvPr/>
              </p:nvSpPr>
              <p:spPr>
                <a:xfrm>
                  <a:off x="2720173" y="4546967"/>
                  <a:ext cx="146861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defTabSz="685775">
                    <a:defRPr/>
                  </a:pPr>
                  <a:r>
                    <a:rPr lang="en-US" sz="1050" dirty="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Segoe UI Semibold"/>
                    </a:rPr>
                    <a:t>Re-provisioned</a:t>
                  </a:r>
                </a:p>
              </p:txBody>
            </p:sp>
          </p:grp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712E6C5-9582-44A3-98D2-93C79CF678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4704" y="5027570"/>
                <a:ext cx="0" cy="360945"/>
              </a:xfrm>
              <a:prstGeom prst="straightConnector1">
                <a:avLst/>
              </a:prstGeom>
              <a:ln w="19050">
                <a:solidFill>
                  <a:schemeClr val="accent6"/>
                </a:solidFill>
                <a:prstDash val="solid"/>
                <a:headEnd type="none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or: Elbow 111">
                <a:extLst>
                  <a:ext uri="{FF2B5EF4-FFF2-40B4-BE49-F238E27FC236}">
                    <a16:creationId xmlns:a16="http://schemas.microsoft.com/office/drawing/2014/main" id="{4EB4FEA9-F5C0-4438-8F61-58F146C18E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2304" y="4481150"/>
                <a:ext cx="1737360" cy="548640"/>
              </a:xfrm>
              <a:prstGeom prst="bentConnector2">
                <a:avLst/>
              </a:prstGeom>
              <a:ln w="19050">
                <a:solidFill>
                  <a:schemeClr val="accent6"/>
                </a:solidFill>
                <a:prstDash val="solid"/>
                <a:headEnd type="none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C4542DA-5176-451C-BB04-6458C316E1CF}"/>
              </a:ext>
            </a:extLst>
          </p:cNvPr>
          <p:cNvGrpSpPr/>
          <p:nvPr/>
        </p:nvGrpSpPr>
        <p:grpSpPr>
          <a:xfrm>
            <a:off x="3227238" y="3605699"/>
            <a:ext cx="1154929" cy="323165"/>
            <a:chOff x="4628566" y="3670728"/>
            <a:chExt cx="1539905" cy="430886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70B2958-52F1-4B16-8D00-355CEFA97838}"/>
                </a:ext>
              </a:extLst>
            </p:cNvPr>
            <p:cNvSpPr/>
            <p:nvPr/>
          </p:nvSpPr>
          <p:spPr bwMode="auto">
            <a:xfrm>
              <a:off x="4628566" y="3696739"/>
              <a:ext cx="378862" cy="37886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dirty="0">
                  <a:gradFill>
                    <a:gsLst>
                      <a:gs pos="36552">
                        <a:srgbClr val="D83B01"/>
                      </a:gs>
                      <a:gs pos="2917">
                        <a:srgbClr val="D83B01"/>
                      </a:gs>
                    </a:gsLst>
                    <a:lin ang="5400000" scaled="0"/>
                  </a:gradFill>
                  <a:latin typeface="Segoe UI Semibold"/>
                </a:rPr>
                <a:t>5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40A6FE3-74F1-47CF-AD34-F374242A332C}"/>
                </a:ext>
              </a:extLst>
            </p:cNvPr>
            <p:cNvSpPr txBox="1"/>
            <p:nvPr/>
          </p:nvSpPr>
          <p:spPr>
            <a:xfrm>
              <a:off x="5095649" y="3670728"/>
              <a:ext cx="1072822" cy="43088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defTabSz="685775">
                <a:defRPr/>
              </a:pPr>
              <a:r>
                <a:rPr lang="en-US" sz="1050" dirty="0">
                  <a:gradFill>
                    <a:gsLst>
                      <a:gs pos="36552">
                        <a:srgbClr val="D83B01"/>
                      </a:gs>
                      <a:gs pos="2917">
                        <a:srgbClr val="D83B01"/>
                      </a:gs>
                    </a:gsLst>
                    <a:lin ang="5400000" scaled="0"/>
                  </a:gradFill>
                  <a:latin typeface="Segoe UI Semibold"/>
                </a:rPr>
                <a:t>Full life cycle </a:t>
              </a:r>
              <a:br>
                <a:rPr lang="en-US" sz="1050" dirty="0">
                  <a:gradFill>
                    <a:gsLst>
                      <a:gs pos="36552">
                        <a:srgbClr val="D83B01"/>
                      </a:gs>
                      <a:gs pos="2917">
                        <a:srgbClr val="D83B01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sz="1050" dirty="0">
                  <a:gradFill>
                    <a:gsLst>
                      <a:gs pos="36552">
                        <a:srgbClr val="D83B01"/>
                      </a:gs>
                      <a:gs pos="2917">
                        <a:srgbClr val="D83B01"/>
                      </a:gs>
                    </a:gsLst>
                    <a:lin ang="5400000" scaled="0"/>
                  </a:gradFill>
                  <a:latin typeface="Segoe UI Semibold"/>
                </a:rPr>
                <a:t>management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92C66A-36D9-475B-8BBF-5A07B704AA66}"/>
              </a:ext>
            </a:extLst>
          </p:cNvPr>
          <p:cNvGrpSpPr/>
          <p:nvPr/>
        </p:nvGrpSpPr>
        <p:grpSpPr>
          <a:xfrm>
            <a:off x="5098383" y="3955583"/>
            <a:ext cx="2282181" cy="770492"/>
            <a:chOff x="6797844" y="5274111"/>
            <a:chExt cx="3042908" cy="102732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7C89AE8-7058-4B30-8E3D-E85AAB49D633}"/>
                </a:ext>
              </a:extLst>
            </p:cNvPr>
            <p:cNvGrpSpPr/>
            <p:nvPr/>
          </p:nvGrpSpPr>
          <p:grpSpPr>
            <a:xfrm>
              <a:off x="7544870" y="5876579"/>
              <a:ext cx="2295882" cy="424854"/>
              <a:chOff x="8583174" y="5768295"/>
              <a:chExt cx="2295882" cy="424854"/>
            </a:xfrm>
          </p:grpSpPr>
          <p:sp>
            <p:nvSpPr>
              <p:cNvPr id="71" name="Product_ECDC">
                <a:extLst>
                  <a:ext uri="{FF2B5EF4-FFF2-40B4-BE49-F238E27FC236}">
                    <a16:creationId xmlns:a16="http://schemas.microsoft.com/office/drawing/2014/main" id="{895BA11F-4275-473B-8761-D65DC1E698B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583174" y="5768295"/>
                <a:ext cx="377637" cy="424854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defRPr/>
                </a:pPr>
                <a:endParaRPr lang="en-US" sz="132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122495D-F98F-41E8-9A3E-0BBB41470755}"/>
                  </a:ext>
                </a:extLst>
              </p:cNvPr>
              <p:cNvSpPr txBox="1"/>
              <p:nvPr/>
            </p:nvSpPr>
            <p:spPr>
              <a:xfrm>
                <a:off x="9050256" y="5842223"/>
                <a:ext cx="1828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defTabSz="685775">
                  <a:defRPr/>
                </a:pPr>
                <a:r>
                  <a:rPr lang="en-US" sz="1050" dirty="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Segoe UI Semibold"/>
                  </a:rPr>
                  <a:t>Fulfill and deliver</a:t>
                </a:r>
              </a:p>
            </p:txBody>
          </p: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684946-384E-41F5-87D5-B9119C34C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7844" y="5763127"/>
              <a:ext cx="2911640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dash"/>
              <a:headEnd type="none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E100466B-A97C-4157-97C8-21F38536CFA9}"/>
                </a:ext>
              </a:extLst>
            </p:cNvPr>
            <p:cNvGrpSpPr/>
            <p:nvPr/>
          </p:nvGrpSpPr>
          <p:grpSpPr>
            <a:xfrm>
              <a:off x="7544870" y="5274111"/>
              <a:ext cx="2164612" cy="378862"/>
              <a:chOff x="4628566" y="3696739"/>
              <a:chExt cx="2164612" cy="378862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9FFBD4B-0951-455D-A929-9E545BD39C4B}"/>
                  </a:ext>
                </a:extLst>
              </p:cNvPr>
              <p:cNvSpPr/>
              <p:nvPr/>
            </p:nvSpPr>
            <p:spPr bwMode="auto">
              <a:xfrm>
                <a:off x="4628566" y="3696739"/>
                <a:ext cx="378862" cy="3788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7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  <a:t>3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1E2693A-FDDC-4352-B499-BC635F60BEDF}"/>
                  </a:ext>
                </a:extLst>
              </p:cNvPr>
              <p:cNvSpPr txBox="1"/>
              <p:nvPr/>
            </p:nvSpPr>
            <p:spPr>
              <a:xfrm>
                <a:off x="5095647" y="3778447"/>
                <a:ext cx="16975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defTabSz="685775">
                  <a:defRPr/>
                </a:pPr>
                <a: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  <a:t>On demand / direct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2BC610-7680-4ACF-9114-6D9441885AB0}"/>
              </a:ext>
            </a:extLst>
          </p:cNvPr>
          <p:cNvGrpSpPr/>
          <p:nvPr/>
        </p:nvGrpSpPr>
        <p:grpSpPr>
          <a:xfrm>
            <a:off x="441197" y="1437830"/>
            <a:ext cx="754380" cy="988267"/>
            <a:chOff x="492011" y="1919962"/>
            <a:chExt cx="1005840" cy="1317689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9B999B5-9927-4F4F-AE34-B0E10966EEEE}"/>
                </a:ext>
              </a:extLst>
            </p:cNvPr>
            <p:cNvGrpSpPr/>
            <p:nvPr/>
          </p:nvGrpSpPr>
          <p:grpSpPr>
            <a:xfrm>
              <a:off x="492011" y="2458500"/>
              <a:ext cx="1005840" cy="779151"/>
              <a:chOff x="588263" y="3118513"/>
              <a:chExt cx="1005840" cy="779151"/>
            </a:xfrm>
          </p:grpSpPr>
          <p:sp>
            <p:nvSpPr>
              <p:cNvPr id="75" name="people_12">
                <a:extLst>
                  <a:ext uri="{FF2B5EF4-FFF2-40B4-BE49-F238E27FC236}">
                    <a16:creationId xmlns:a16="http://schemas.microsoft.com/office/drawing/2014/main" id="{CFDFC9F8-5ABB-4D90-98A8-8BA91EF5315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6831" y="3118513"/>
                <a:ext cx="428704" cy="365760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defRPr/>
                </a:pPr>
                <a:endParaRPr lang="en-US" sz="132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7A2D63C0-E169-45A8-936D-5F0BF0DC8C3B}"/>
                  </a:ext>
                </a:extLst>
              </p:cNvPr>
              <p:cNvSpPr txBox="1"/>
              <p:nvPr/>
            </p:nvSpPr>
            <p:spPr>
              <a:xfrm>
                <a:off x="588263" y="3620665"/>
                <a:ext cx="10058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685775">
                  <a:defRPr/>
                </a:pPr>
                <a:r>
                  <a:rPr lang="en-US" sz="1050" dirty="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Segoe UI Semibold"/>
                  </a:rPr>
                  <a:t>Customer</a:t>
                </a:r>
              </a:p>
            </p:txBody>
          </p:sp>
        </p:grpSp>
        <p:sp>
          <p:nvSpPr>
            <p:cNvPr id="126" name="Speech Bubble: Rectangle 125">
              <a:extLst>
                <a:ext uri="{FF2B5EF4-FFF2-40B4-BE49-F238E27FC236}">
                  <a16:creationId xmlns:a16="http://schemas.microsoft.com/office/drawing/2014/main" id="{ADB34C42-5C58-44A3-BEAC-32BE7E22AA32}"/>
                </a:ext>
              </a:extLst>
            </p:cNvPr>
            <p:cNvSpPr/>
            <p:nvPr/>
          </p:nvSpPr>
          <p:spPr bwMode="auto">
            <a:xfrm>
              <a:off x="630341" y="1919962"/>
              <a:ext cx="857183" cy="277000"/>
            </a:xfrm>
            <a:prstGeom prst="wedgeRectCallout">
              <a:avLst>
                <a:gd name="adj1" fmla="val 7955"/>
                <a:gd name="adj2" fmla="val 74006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dirty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Surface!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032576A-1356-439D-89EF-36ACDE5C4FD3}"/>
              </a:ext>
            </a:extLst>
          </p:cNvPr>
          <p:cNvGrpSpPr/>
          <p:nvPr/>
        </p:nvGrpSpPr>
        <p:grpSpPr>
          <a:xfrm>
            <a:off x="1187168" y="1899839"/>
            <a:ext cx="754380" cy="478261"/>
            <a:chOff x="1738630" y="1436688"/>
            <a:chExt cx="1005840" cy="637681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743FB1B-87E9-4586-B85D-08FD93A64114}"/>
                </a:ext>
              </a:extLst>
            </p:cNvPr>
            <p:cNvSpPr txBox="1"/>
            <p:nvPr/>
          </p:nvSpPr>
          <p:spPr>
            <a:xfrm>
              <a:off x="1738630" y="1858925"/>
              <a:ext cx="10058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775">
                <a:defRPr/>
              </a:pPr>
              <a:r>
                <a:rPr lang="en-US" sz="105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Intune</a:t>
              </a:r>
            </a:p>
          </p:txBody>
        </p:sp>
        <p:sp>
          <p:nvSpPr>
            <p:cNvPr id="76" name="BulletedList_E8FD">
              <a:extLst>
                <a:ext uri="{FF2B5EF4-FFF2-40B4-BE49-F238E27FC236}">
                  <a16:creationId xmlns:a16="http://schemas.microsoft.com/office/drawing/2014/main" id="{E8EBD5C8-D0B4-4119-8FA4-51A5CBBDDCE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12950" y="1436688"/>
              <a:ext cx="457200" cy="257370"/>
            </a:xfrm>
            <a:custGeom>
              <a:avLst/>
              <a:gdLst>
                <a:gd name="T0" fmla="*/ 1321 w 7040"/>
                <a:gd name="T1" fmla="*/ 0 h 3963"/>
                <a:gd name="T2" fmla="*/ 7040 w 7040"/>
                <a:gd name="T3" fmla="*/ 0 h 3963"/>
                <a:gd name="T4" fmla="*/ 0 w 7040"/>
                <a:gd name="T5" fmla="*/ 0 h 3963"/>
                <a:gd name="T6" fmla="*/ 442 w 7040"/>
                <a:gd name="T7" fmla="*/ 0 h 3963"/>
                <a:gd name="T8" fmla="*/ 1321 w 7040"/>
                <a:gd name="T9" fmla="*/ 1321 h 3963"/>
                <a:gd name="T10" fmla="*/ 7040 w 7040"/>
                <a:gd name="T11" fmla="*/ 1321 h 3963"/>
                <a:gd name="T12" fmla="*/ 0 w 7040"/>
                <a:gd name="T13" fmla="*/ 1321 h 3963"/>
                <a:gd name="T14" fmla="*/ 442 w 7040"/>
                <a:gd name="T15" fmla="*/ 1321 h 3963"/>
                <a:gd name="T16" fmla="*/ 1321 w 7040"/>
                <a:gd name="T17" fmla="*/ 2643 h 3963"/>
                <a:gd name="T18" fmla="*/ 7040 w 7040"/>
                <a:gd name="T19" fmla="*/ 2643 h 3963"/>
                <a:gd name="T20" fmla="*/ 0 w 7040"/>
                <a:gd name="T21" fmla="*/ 2643 h 3963"/>
                <a:gd name="T22" fmla="*/ 442 w 7040"/>
                <a:gd name="T23" fmla="*/ 2643 h 3963"/>
                <a:gd name="T24" fmla="*/ 1321 w 7040"/>
                <a:gd name="T25" fmla="*/ 3963 h 3963"/>
                <a:gd name="T26" fmla="*/ 7040 w 7040"/>
                <a:gd name="T27" fmla="*/ 3963 h 3963"/>
                <a:gd name="T28" fmla="*/ 0 w 7040"/>
                <a:gd name="T29" fmla="*/ 3963 h 3963"/>
                <a:gd name="T30" fmla="*/ 442 w 7040"/>
                <a:gd name="T31" fmla="*/ 3963 h 3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040" h="3963">
                  <a:moveTo>
                    <a:pt x="1321" y="0"/>
                  </a:moveTo>
                  <a:lnTo>
                    <a:pt x="7040" y="0"/>
                  </a:lnTo>
                  <a:moveTo>
                    <a:pt x="0" y="0"/>
                  </a:moveTo>
                  <a:lnTo>
                    <a:pt x="442" y="0"/>
                  </a:lnTo>
                  <a:moveTo>
                    <a:pt x="1321" y="1321"/>
                  </a:moveTo>
                  <a:lnTo>
                    <a:pt x="7040" y="1321"/>
                  </a:lnTo>
                  <a:moveTo>
                    <a:pt x="0" y="1321"/>
                  </a:moveTo>
                  <a:lnTo>
                    <a:pt x="442" y="1321"/>
                  </a:lnTo>
                  <a:moveTo>
                    <a:pt x="1321" y="2643"/>
                  </a:moveTo>
                  <a:lnTo>
                    <a:pt x="7040" y="2643"/>
                  </a:lnTo>
                  <a:moveTo>
                    <a:pt x="0" y="2643"/>
                  </a:moveTo>
                  <a:lnTo>
                    <a:pt x="442" y="2643"/>
                  </a:lnTo>
                  <a:moveTo>
                    <a:pt x="1321" y="3963"/>
                  </a:moveTo>
                  <a:lnTo>
                    <a:pt x="7040" y="3963"/>
                  </a:lnTo>
                  <a:moveTo>
                    <a:pt x="0" y="3963"/>
                  </a:moveTo>
                  <a:lnTo>
                    <a:pt x="442" y="3963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239060-164E-440A-B9E1-53020ADC898F}"/>
              </a:ext>
            </a:extLst>
          </p:cNvPr>
          <p:cNvGrpSpPr/>
          <p:nvPr/>
        </p:nvGrpSpPr>
        <p:grpSpPr>
          <a:xfrm>
            <a:off x="441197" y="2453556"/>
            <a:ext cx="3489573" cy="805000"/>
            <a:chOff x="588263" y="3271408"/>
            <a:chExt cx="4652764" cy="1073333"/>
          </a:xfrm>
        </p:grpSpPr>
        <p:cxnSp>
          <p:nvCxnSpPr>
            <p:cNvPr id="156" name="Connector: Elbow 155">
              <a:extLst>
                <a:ext uri="{FF2B5EF4-FFF2-40B4-BE49-F238E27FC236}">
                  <a16:creationId xmlns:a16="http://schemas.microsoft.com/office/drawing/2014/main" id="{A4A12A1C-D59B-4D2E-8792-A97157A12540}"/>
                </a:ext>
              </a:extLst>
            </p:cNvPr>
            <p:cNvCxnSpPr>
              <a:cxnSpLocks/>
            </p:cNvCxnSpPr>
            <p:nvPr/>
          </p:nvCxnSpPr>
          <p:spPr>
            <a:xfrm>
              <a:off x="1941513" y="3796101"/>
              <a:ext cx="3291840" cy="548640"/>
            </a:xfrm>
            <a:prstGeom prst="bentConnector2">
              <a:avLst/>
            </a:prstGeom>
            <a:ln w="19050">
              <a:solidFill>
                <a:schemeClr val="accent6"/>
              </a:solidFill>
              <a:prstDash val="solid"/>
              <a:headEnd type="none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7A357F7-91A5-4F22-AD30-D5C2DC6A65BA}"/>
                </a:ext>
              </a:extLst>
            </p:cNvPr>
            <p:cNvSpPr txBox="1"/>
            <p:nvPr/>
          </p:nvSpPr>
          <p:spPr>
            <a:xfrm>
              <a:off x="3508130" y="3271408"/>
              <a:ext cx="173289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defTabSz="685775">
                <a:defRPr/>
              </a:pPr>
              <a:r>
                <a:rPr lang="en-US" sz="1050" dirty="0">
                  <a:gradFill>
                    <a:gsLst>
                      <a:gs pos="2917">
                        <a:srgbClr val="0078D4"/>
                      </a:gs>
                      <a:gs pos="30000">
                        <a:srgbClr val="0078D4"/>
                      </a:gs>
                    </a:gsLst>
                    <a:lin ang="5400000" scaled="0"/>
                  </a:gradFill>
                  <a:latin typeface="Segoe UI Semibold"/>
                </a:rPr>
                <a:t>Remote wipe,</a:t>
              </a:r>
              <a:br>
                <a:rPr lang="en-US" sz="1050" dirty="0">
                  <a:gradFill>
                    <a:gsLst>
                      <a:gs pos="2917">
                        <a:srgbClr val="0078D4"/>
                      </a:gs>
                      <a:gs pos="30000">
                        <a:srgbClr val="0078D4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sz="1050" dirty="0">
                  <a:gradFill>
                    <a:gsLst>
                      <a:gs pos="2917">
                        <a:srgbClr val="0078D4"/>
                      </a:gs>
                      <a:gs pos="30000">
                        <a:srgbClr val="0078D4"/>
                      </a:gs>
                    </a:gsLst>
                    <a:lin ang="5400000" scaled="0"/>
                  </a:gradFill>
                  <a:latin typeface="Segoe UI Semibold"/>
                </a:rPr>
                <a:t> Autopilot reset, etc.</a:t>
              </a:r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227F328-2638-4B77-995B-CF9C6C127134}"/>
                </a:ext>
              </a:extLst>
            </p:cNvPr>
            <p:cNvCxnSpPr/>
            <p:nvPr/>
          </p:nvCxnSpPr>
          <p:spPr>
            <a:xfrm>
              <a:off x="588263" y="3597442"/>
              <a:ext cx="2720421" cy="0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D522A03-ABB4-416D-B500-C999B1909523}"/>
                </a:ext>
              </a:extLst>
            </p:cNvPr>
            <p:cNvCxnSpPr/>
            <p:nvPr/>
          </p:nvCxnSpPr>
          <p:spPr>
            <a:xfrm>
              <a:off x="1948473" y="3597442"/>
              <a:ext cx="0" cy="192505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F8E8ACA8-B2D4-48E9-9372-2FFC5D52FD80}"/>
              </a:ext>
            </a:extLst>
          </p:cNvPr>
          <p:cNvSpPr txBox="1"/>
          <p:nvPr/>
        </p:nvSpPr>
        <p:spPr>
          <a:xfrm>
            <a:off x="4838071" y="2376967"/>
            <a:ext cx="1982219" cy="1310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5">
              <a:spcAft>
                <a:spcPts val="225"/>
              </a:spcAft>
              <a:defRPr/>
            </a:pPr>
            <a:r>
              <a:rPr lang="en-US" sz="105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Zero touch deployment</a:t>
            </a:r>
          </a:p>
          <a:p>
            <a:pPr defTabSz="685775">
              <a:spcAft>
                <a:spcPts val="225"/>
              </a:spcAft>
              <a:defRPr/>
            </a:pPr>
            <a:r>
              <a:rPr lang="en-US" sz="9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Driven by corporate login</a:t>
            </a:r>
          </a:p>
          <a:p>
            <a:pPr defTabSz="685775">
              <a:spcAft>
                <a:spcPts val="225"/>
              </a:spcAft>
              <a:defRPr/>
            </a:pPr>
            <a:r>
              <a:rPr lang="en-US" sz="9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Set user privileges</a:t>
            </a:r>
          </a:p>
          <a:p>
            <a:pPr defTabSz="685775">
              <a:spcAft>
                <a:spcPts val="225"/>
              </a:spcAft>
              <a:defRPr/>
            </a:pPr>
            <a:r>
              <a:rPr lang="en-US" sz="9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Uplift to Win10 Ent</a:t>
            </a:r>
          </a:p>
          <a:p>
            <a:pPr defTabSz="685775">
              <a:spcAft>
                <a:spcPts val="225"/>
              </a:spcAft>
              <a:defRPr/>
            </a:pPr>
            <a:r>
              <a:rPr lang="en-US" sz="9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Configure UEFI/Hardware</a:t>
            </a:r>
          </a:p>
          <a:p>
            <a:pPr defTabSz="685775">
              <a:spcAft>
                <a:spcPts val="225"/>
              </a:spcAft>
              <a:defRPr/>
            </a:pPr>
            <a:r>
              <a:rPr lang="en-US" sz="9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Apps &amp; Data</a:t>
            </a:r>
          </a:p>
          <a:p>
            <a:pPr defTabSz="685775">
              <a:spcAft>
                <a:spcPts val="225"/>
              </a:spcAft>
              <a:defRPr/>
            </a:pPr>
            <a:r>
              <a:rPr lang="en-US" sz="9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Updates, Features, Settings &amp; Security</a:t>
            </a:r>
          </a:p>
          <a:p>
            <a:pPr defTabSz="685775">
              <a:spcAft>
                <a:spcPts val="225"/>
              </a:spcAft>
              <a:defRPr/>
            </a:pPr>
            <a:r>
              <a:rPr lang="en-US" sz="90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MDM Enrolled/Corp directory joined</a:t>
            </a:r>
            <a:endParaRPr lang="en-US" sz="1050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90798B-4671-4684-A3AA-F6C96A072B8A}"/>
              </a:ext>
            </a:extLst>
          </p:cNvPr>
          <p:cNvGrpSpPr/>
          <p:nvPr/>
        </p:nvGrpSpPr>
        <p:grpSpPr>
          <a:xfrm>
            <a:off x="7553789" y="2236866"/>
            <a:ext cx="927618" cy="960512"/>
            <a:chOff x="10071719" y="2982487"/>
            <a:chExt cx="1236824" cy="1280683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1D50DE24-C67A-412F-9B75-A02283A9A609}"/>
                </a:ext>
              </a:extLst>
            </p:cNvPr>
            <p:cNvGrpSpPr/>
            <p:nvPr/>
          </p:nvGrpSpPr>
          <p:grpSpPr>
            <a:xfrm>
              <a:off x="10071719" y="2982487"/>
              <a:ext cx="1236824" cy="777124"/>
              <a:chOff x="9238136" y="3157529"/>
              <a:chExt cx="1236824" cy="777124"/>
            </a:xfrm>
          </p:grpSpPr>
          <p:sp>
            <p:nvSpPr>
              <p:cNvPr id="73" name="Commitments_EC4D">
                <a:extLst>
                  <a:ext uri="{FF2B5EF4-FFF2-40B4-BE49-F238E27FC236}">
                    <a16:creationId xmlns:a16="http://schemas.microsoft.com/office/drawing/2014/main" id="{797D4DB1-4193-4732-97B5-E476BD14DCA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61503" y="3157529"/>
                <a:ext cx="390091" cy="365760"/>
              </a:xfrm>
              <a:custGeom>
                <a:avLst/>
                <a:gdLst>
                  <a:gd name="T0" fmla="*/ 56 w 3762"/>
                  <a:gd name="T1" fmla="*/ 1280 h 3526"/>
                  <a:gd name="T2" fmla="*/ 1246 w 3762"/>
                  <a:gd name="T3" fmla="*/ 30 h 3526"/>
                  <a:gd name="T4" fmla="*/ 1589 w 3762"/>
                  <a:gd name="T5" fmla="*/ 313 h 3526"/>
                  <a:gd name="T6" fmla="*/ 104 w 3762"/>
                  <a:gd name="T7" fmla="*/ 2297 h 3526"/>
                  <a:gd name="T8" fmla="*/ 698 w 3762"/>
                  <a:gd name="T9" fmla="*/ 2078 h 3526"/>
                  <a:gd name="T10" fmla="*/ 323 w 3762"/>
                  <a:gd name="T11" fmla="*/ 1703 h 3526"/>
                  <a:gd name="T12" fmla="*/ 2479 w 3762"/>
                  <a:gd name="T13" fmla="*/ 2578 h 3526"/>
                  <a:gd name="T14" fmla="*/ 3073 w 3762"/>
                  <a:gd name="T15" fmla="*/ 2797 h 3526"/>
                  <a:gd name="T16" fmla="*/ 2854 w 3762"/>
                  <a:gd name="T17" fmla="*/ 2203 h 3526"/>
                  <a:gd name="T18" fmla="*/ 1823 w 3762"/>
                  <a:gd name="T19" fmla="*/ 3422 h 3526"/>
                  <a:gd name="T20" fmla="*/ 2198 w 3762"/>
                  <a:gd name="T21" fmla="*/ 3047 h 3526"/>
                  <a:gd name="T22" fmla="*/ 2698 w 3762"/>
                  <a:gd name="T23" fmla="*/ 3172 h 3526"/>
                  <a:gd name="T24" fmla="*/ 2479 w 3762"/>
                  <a:gd name="T25" fmla="*/ 2578 h 3526"/>
                  <a:gd name="T26" fmla="*/ 479 w 3762"/>
                  <a:gd name="T27" fmla="*/ 2672 h 3526"/>
                  <a:gd name="T28" fmla="*/ 1073 w 3762"/>
                  <a:gd name="T29" fmla="*/ 2453 h 3526"/>
                  <a:gd name="T30" fmla="*/ 698 w 3762"/>
                  <a:gd name="T31" fmla="*/ 2078 h 3526"/>
                  <a:gd name="T32" fmla="*/ 854 w 3762"/>
                  <a:gd name="T33" fmla="*/ 2672 h 3526"/>
                  <a:gd name="T34" fmla="*/ 1229 w 3762"/>
                  <a:gd name="T35" fmla="*/ 3047 h 3526"/>
                  <a:gd name="T36" fmla="*/ 1448 w 3762"/>
                  <a:gd name="T37" fmla="*/ 2453 h 3526"/>
                  <a:gd name="T38" fmla="*/ 854 w 3762"/>
                  <a:gd name="T39" fmla="*/ 2672 h 3526"/>
                  <a:gd name="T40" fmla="*/ 1229 w 3762"/>
                  <a:gd name="T41" fmla="*/ 3422 h 3526"/>
                  <a:gd name="T42" fmla="*/ 1823 w 3762"/>
                  <a:gd name="T43" fmla="*/ 3203 h 3526"/>
                  <a:gd name="T44" fmla="*/ 1448 w 3762"/>
                  <a:gd name="T45" fmla="*/ 2828 h 3526"/>
                  <a:gd name="T46" fmla="*/ 3214 w 3762"/>
                  <a:gd name="T47" fmla="*/ 1813 h 3526"/>
                  <a:gd name="T48" fmla="*/ 3746 w 3762"/>
                  <a:gd name="T49" fmla="*/ 1220 h 3526"/>
                  <a:gd name="T50" fmla="*/ 2526 w 3762"/>
                  <a:gd name="T51" fmla="*/ 0 h 3526"/>
                  <a:gd name="T52" fmla="*/ 1412 w 3762"/>
                  <a:gd name="T53" fmla="*/ 385 h 3526"/>
                  <a:gd name="T54" fmla="*/ 1026 w 3762"/>
                  <a:gd name="T55" fmla="*/ 1250 h 3526"/>
                  <a:gd name="T56" fmla="*/ 1276 w 3762"/>
                  <a:gd name="T57" fmla="*/ 1500 h 3526"/>
                  <a:gd name="T58" fmla="*/ 2026 w 3762"/>
                  <a:gd name="T59" fmla="*/ 750 h 3526"/>
                  <a:gd name="T60" fmla="*/ 3448 w 3762"/>
                  <a:gd name="T61" fmla="*/ 2047 h 3526"/>
                  <a:gd name="T62" fmla="*/ 3071 w 3762"/>
                  <a:gd name="T63" fmla="*/ 2420 h 3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62" h="3526">
                    <a:moveTo>
                      <a:pt x="401" y="1625"/>
                    </a:moveTo>
                    <a:cubicBezTo>
                      <a:pt x="56" y="1280"/>
                      <a:pt x="56" y="1280"/>
                      <a:pt x="56" y="1280"/>
                    </a:cubicBezTo>
                    <a:cubicBezTo>
                      <a:pt x="40" y="1264"/>
                      <a:pt x="40" y="1236"/>
                      <a:pt x="56" y="1220"/>
                    </a:cubicBezTo>
                    <a:cubicBezTo>
                      <a:pt x="1246" y="30"/>
                      <a:pt x="1246" y="30"/>
                      <a:pt x="1246" y="30"/>
                    </a:cubicBezTo>
                    <a:cubicBezTo>
                      <a:pt x="1262" y="14"/>
                      <a:pt x="1290" y="14"/>
                      <a:pt x="1306" y="30"/>
                    </a:cubicBezTo>
                    <a:cubicBezTo>
                      <a:pt x="1589" y="313"/>
                      <a:pt x="1589" y="313"/>
                      <a:pt x="1589" y="313"/>
                    </a:cubicBezTo>
                    <a:moveTo>
                      <a:pt x="104" y="1922"/>
                    </a:moveTo>
                    <a:cubicBezTo>
                      <a:pt x="0" y="2026"/>
                      <a:pt x="0" y="2194"/>
                      <a:pt x="104" y="2297"/>
                    </a:cubicBezTo>
                    <a:cubicBezTo>
                      <a:pt x="207" y="2401"/>
                      <a:pt x="375" y="2401"/>
                      <a:pt x="479" y="2297"/>
                    </a:cubicBezTo>
                    <a:cubicBezTo>
                      <a:pt x="698" y="2078"/>
                      <a:pt x="698" y="2078"/>
                      <a:pt x="698" y="2078"/>
                    </a:cubicBezTo>
                    <a:cubicBezTo>
                      <a:pt x="802" y="1974"/>
                      <a:pt x="802" y="1806"/>
                      <a:pt x="698" y="1703"/>
                    </a:cubicBezTo>
                    <a:cubicBezTo>
                      <a:pt x="595" y="1599"/>
                      <a:pt x="427" y="1599"/>
                      <a:pt x="323" y="1703"/>
                    </a:cubicBezTo>
                    <a:lnTo>
                      <a:pt x="104" y="1922"/>
                    </a:lnTo>
                    <a:close/>
                    <a:moveTo>
                      <a:pt x="2479" y="2578"/>
                    </a:moveTo>
                    <a:cubicBezTo>
                      <a:pt x="2698" y="2797"/>
                      <a:pt x="2698" y="2797"/>
                      <a:pt x="2698" y="2797"/>
                    </a:cubicBezTo>
                    <a:cubicBezTo>
                      <a:pt x="2802" y="2901"/>
                      <a:pt x="2970" y="2901"/>
                      <a:pt x="3073" y="2797"/>
                    </a:cubicBezTo>
                    <a:cubicBezTo>
                      <a:pt x="3177" y="2694"/>
                      <a:pt x="3177" y="2526"/>
                      <a:pt x="3073" y="2422"/>
                    </a:cubicBezTo>
                    <a:cubicBezTo>
                      <a:pt x="2854" y="2203"/>
                      <a:pt x="2854" y="2203"/>
                      <a:pt x="2854" y="2203"/>
                    </a:cubicBezTo>
                    <a:moveTo>
                      <a:pt x="1714" y="3313"/>
                    </a:moveTo>
                    <a:cubicBezTo>
                      <a:pt x="1823" y="3422"/>
                      <a:pt x="1823" y="3422"/>
                      <a:pt x="1823" y="3422"/>
                    </a:cubicBezTo>
                    <a:cubicBezTo>
                      <a:pt x="1927" y="3526"/>
                      <a:pt x="2095" y="3526"/>
                      <a:pt x="2198" y="3422"/>
                    </a:cubicBezTo>
                    <a:cubicBezTo>
                      <a:pt x="2302" y="3319"/>
                      <a:pt x="2302" y="3151"/>
                      <a:pt x="2198" y="3047"/>
                    </a:cubicBezTo>
                    <a:cubicBezTo>
                      <a:pt x="2323" y="3172"/>
                      <a:pt x="2323" y="3172"/>
                      <a:pt x="2323" y="3172"/>
                    </a:cubicBezTo>
                    <a:cubicBezTo>
                      <a:pt x="2427" y="3276"/>
                      <a:pt x="2595" y="3276"/>
                      <a:pt x="2698" y="3172"/>
                    </a:cubicBezTo>
                    <a:cubicBezTo>
                      <a:pt x="2802" y="3069"/>
                      <a:pt x="2802" y="2901"/>
                      <a:pt x="2698" y="2797"/>
                    </a:cubicBezTo>
                    <a:cubicBezTo>
                      <a:pt x="2479" y="2578"/>
                      <a:pt x="2479" y="2578"/>
                      <a:pt x="2479" y="2578"/>
                    </a:cubicBezTo>
                    <a:moveTo>
                      <a:pt x="479" y="2297"/>
                    </a:moveTo>
                    <a:cubicBezTo>
                      <a:pt x="375" y="2401"/>
                      <a:pt x="375" y="2569"/>
                      <a:pt x="479" y="2672"/>
                    </a:cubicBezTo>
                    <a:cubicBezTo>
                      <a:pt x="582" y="2776"/>
                      <a:pt x="750" y="2776"/>
                      <a:pt x="854" y="2672"/>
                    </a:cubicBezTo>
                    <a:cubicBezTo>
                      <a:pt x="1073" y="2453"/>
                      <a:pt x="1073" y="2453"/>
                      <a:pt x="1073" y="2453"/>
                    </a:cubicBezTo>
                    <a:cubicBezTo>
                      <a:pt x="1177" y="2349"/>
                      <a:pt x="1177" y="2181"/>
                      <a:pt x="1073" y="2078"/>
                    </a:cubicBezTo>
                    <a:cubicBezTo>
                      <a:pt x="970" y="1974"/>
                      <a:pt x="802" y="1974"/>
                      <a:pt x="698" y="2078"/>
                    </a:cubicBezTo>
                    <a:lnTo>
                      <a:pt x="479" y="2297"/>
                    </a:lnTo>
                    <a:close/>
                    <a:moveTo>
                      <a:pt x="854" y="2672"/>
                    </a:moveTo>
                    <a:cubicBezTo>
                      <a:pt x="750" y="2776"/>
                      <a:pt x="750" y="2944"/>
                      <a:pt x="854" y="3047"/>
                    </a:cubicBezTo>
                    <a:cubicBezTo>
                      <a:pt x="957" y="3151"/>
                      <a:pt x="1125" y="3151"/>
                      <a:pt x="1229" y="3047"/>
                    </a:cubicBezTo>
                    <a:cubicBezTo>
                      <a:pt x="1448" y="2828"/>
                      <a:pt x="1448" y="2828"/>
                      <a:pt x="1448" y="2828"/>
                    </a:cubicBezTo>
                    <a:cubicBezTo>
                      <a:pt x="1552" y="2724"/>
                      <a:pt x="1552" y="2556"/>
                      <a:pt x="1448" y="2453"/>
                    </a:cubicBezTo>
                    <a:cubicBezTo>
                      <a:pt x="1345" y="2349"/>
                      <a:pt x="1177" y="2349"/>
                      <a:pt x="1073" y="2453"/>
                    </a:cubicBezTo>
                    <a:lnTo>
                      <a:pt x="854" y="2672"/>
                    </a:lnTo>
                    <a:close/>
                    <a:moveTo>
                      <a:pt x="1229" y="3047"/>
                    </a:moveTo>
                    <a:cubicBezTo>
                      <a:pt x="1125" y="3151"/>
                      <a:pt x="1125" y="3319"/>
                      <a:pt x="1229" y="3422"/>
                    </a:cubicBezTo>
                    <a:cubicBezTo>
                      <a:pt x="1332" y="3526"/>
                      <a:pt x="1500" y="3526"/>
                      <a:pt x="1604" y="3422"/>
                    </a:cubicBezTo>
                    <a:cubicBezTo>
                      <a:pt x="1823" y="3203"/>
                      <a:pt x="1823" y="3203"/>
                      <a:pt x="1823" y="3203"/>
                    </a:cubicBezTo>
                    <a:cubicBezTo>
                      <a:pt x="1927" y="3099"/>
                      <a:pt x="1927" y="2931"/>
                      <a:pt x="1823" y="2828"/>
                    </a:cubicBezTo>
                    <a:cubicBezTo>
                      <a:pt x="1720" y="2724"/>
                      <a:pt x="1552" y="2724"/>
                      <a:pt x="1448" y="2828"/>
                    </a:cubicBezTo>
                    <a:lnTo>
                      <a:pt x="1229" y="3047"/>
                    </a:lnTo>
                    <a:close/>
                    <a:moveTo>
                      <a:pt x="3214" y="1813"/>
                    </a:moveTo>
                    <a:cubicBezTo>
                      <a:pt x="3746" y="1280"/>
                      <a:pt x="3746" y="1280"/>
                      <a:pt x="3746" y="1280"/>
                    </a:cubicBezTo>
                    <a:cubicBezTo>
                      <a:pt x="3762" y="1264"/>
                      <a:pt x="3762" y="1236"/>
                      <a:pt x="3746" y="122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1436" y="363"/>
                      <a:pt x="1436" y="363"/>
                      <a:pt x="1436" y="363"/>
                    </a:cubicBezTo>
                    <a:cubicBezTo>
                      <a:pt x="1426" y="367"/>
                      <a:pt x="1417" y="375"/>
                      <a:pt x="1412" y="385"/>
                    </a:cubicBezTo>
                    <a:cubicBezTo>
                      <a:pt x="1057" y="1094"/>
                      <a:pt x="1057" y="1094"/>
                      <a:pt x="1057" y="1094"/>
                    </a:cubicBezTo>
                    <a:cubicBezTo>
                      <a:pt x="1037" y="1142"/>
                      <a:pt x="1026" y="1195"/>
                      <a:pt x="1026" y="1250"/>
                    </a:cubicBezTo>
                    <a:cubicBezTo>
                      <a:pt x="1026" y="1319"/>
                      <a:pt x="1054" y="1382"/>
                      <a:pt x="1099" y="1427"/>
                    </a:cubicBezTo>
                    <a:cubicBezTo>
                      <a:pt x="1144" y="1472"/>
                      <a:pt x="1207" y="1500"/>
                      <a:pt x="1276" y="1500"/>
                    </a:cubicBezTo>
                    <a:cubicBezTo>
                      <a:pt x="1483" y="1500"/>
                      <a:pt x="1651" y="1332"/>
                      <a:pt x="1651" y="1125"/>
                    </a:cubicBezTo>
                    <a:cubicBezTo>
                      <a:pt x="1651" y="918"/>
                      <a:pt x="1819" y="750"/>
                      <a:pt x="2026" y="750"/>
                    </a:cubicBezTo>
                    <a:cubicBezTo>
                      <a:pt x="2094" y="750"/>
                      <a:pt x="2162" y="771"/>
                      <a:pt x="2214" y="813"/>
                    </a:cubicBezTo>
                    <a:cubicBezTo>
                      <a:pt x="3448" y="2047"/>
                      <a:pt x="3448" y="2047"/>
                      <a:pt x="3448" y="2047"/>
                    </a:cubicBezTo>
                    <a:cubicBezTo>
                      <a:pt x="3553" y="2152"/>
                      <a:pt x="3552" y="2321"/>
                      <a:pt x="3446" y="2425"/>
                    </a:cubicBezTo>
                    <a:cubicBezTo>
                      <a:pt x="3341" y="2527"/>
                      <a:pt x="3174" y="2523"/>
                      <a:pt x="3071" y="2420"/>
                    </a:cubicBezTo>
                    <a:cubicBezTo>
                      <a:pt x="2854" y="2203"/>
                      <a:pt x="2854" y="2203"/>
                      <a:pt x="2854" y="2203"/>
                    </a:cubicBez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defRPr/>
                </a:pPr>
                <a:endParaRPr lang="en-US" sz="1324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77FDBF66-3E9D-45FD-9DA8-BFB0BF022C33}"/>
                  </a:ext>
                </a:extLst>
              </p:cNvPr>
              <p:cNvSpPr txBox="1"/>
              <p:nvPr/>
            </p:nvSpPr>
            <p:spPr>
              <a:xfrm>
                <a:off x="9238136" y="3657654"/>
                <a:ext cx="1236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685775">
                  <a:defRPr/>
                </a:pPr>
                <a:r>
                  <a:rPr lang="en-US" sz="1050" dirty="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Segoe UI Semibold"/>
                  </a:rPr>
                  <a:t>CSP Partner</a:t>
                </a: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B4549ACF-A5BD-4B96-BC73-2CE57149C8CA}"/>
                </a:ext>
              </a:extLst>
            </p:cNvPr>
            <p:cNvGrpSpPr/>
            <p:nvPr/>
          </p:nvGrpSpPr>
          <p:grpSpPr>
            <a:xfrm>
              <a:off x="10543095" y="3969098"/>
              <a:ext cx="294072" cy="294072"/>
              <a:chOff x="12495673" y="3537284"/>
              <a:chExt cx="649706" cy="649706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42078936-1BCA-401D-8954-7264248B77F5}"/>
                  </a:ext>
                </a:extLst>
              </p:cNvPr>
              <p:cNvSpPr/>
              <p:nvPr/>
            </p:nvSpPr>
            <p:spPr bwMode="auto">
              <a:xfrm>
                <a:off x="12495673" y="3537284"/>
                <a:ext cx="649706" cy="64970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B52D10CF-56F8-48BC-8FE5-F12A9436C76A}"/>
                  </a:ext>
                </a:extLst>
              </p:cNvPr>
              <p:cNvGrpSpPr/>
              <p:nvPr/>
            </p:nvGrpSpPr>
            <p:grpSpPr>
              <a:xfrm>
                <a:off x="12688178" y="3729789"/>
                <a:ext cx="264696" cy="264696"/>
                <a:chOff x="4211725" y="3088113"/>
                <a:chExt cx="593550" cy="593550"/>
              </a:xfrm>
            </p:grpSpPr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24DD39AC-6A18-4CDC-915B-48639B65563A}"/>
                    </a:ext>
                  </a:extLst>
                </p:cNvPr>
                <p:cNvCxnSpPr/>
                <p:nvPr/>
              </p:nvCxnSpPr>
              <p:spPr>
                <a:xfrm>
                  <a:off x="4508500" y="3088113"/>
                  <a:ext cx="0" cy="59355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F823E44B-9B6C-4A3A-846B-563C46FF76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4508500" y="3088113"/>
                  <a:ext cx="0" cy="59355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BF5200-17F1-4711-879F-47FA72BAD54C}"/>
              </a:ext>
            </a:extLst>
          </p:cNvPr>
          <p:cNvGrpSpPr/>
          <p:nvPr/>
        </p:nvGrpSpPr>
        <p:grpSpPr>
          <a:xfrm>
            <a:off x="4390140" y="1028437"/>
            <a:ext cx="903527" cy="903527"/>
            <a:chOff x="5837002" y="1573563"/>
            <a:chExt cx="1251644" cy="12516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39BC73-1DE3-4DEA-B6EE-F02C2A4BA8C8}"/>
                </a:ext>
              </a:extLst>
            </p:cNvPr>
            <p:cNvSpPr/>
            <p:nvPr/>
          </p:nvSpPr>
          <p:spPr bwMode="auto">
            <a:xfrm>
              <a:off x="5837002" y="1573563"/>
              <a:ext cx="1251644" cy="12516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E1C2B7C-FD46-4C10-800A-02CF8AFEFD7B}"/>
                </a:ext>
              </a:extLst>
            </p:cNvPr>
            <p:cNvSpPr/>
            <p:nvPr/>
          </p:nvSpPr>
          <p:spPr>
            <a:xfrm>
              <a:off x="6143371" y="1677645"/>
              <a:ext cx="821186" cy="559596"/>
            </a:xfrm>
            <a:prstGeom prst="rect">
              <a:avLst/>
            </a:prstGeom>
            <a:ln>
              <a:noFill/>
            </a:ln>
          </p:spPr>
          <p:txBody>
            <a:bodyPr vert="horz" wrap="none" lIns="68580" tIns="34290">
              <a:spAutoFit/>
            </a:bodyPr>
            <a:lstStyle/>
            <a:p>
              <a:pPr defTabSz="685775">
                <a:spcAft>
                  <a:spcPts val="225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Intune </a:t>
              </a:r>
              <a:br>
                <a:rPr lang="en-US" sz="105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</a:br>
              <a:r>
                <a:rPr lang="en-US" sz="105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&amp; AAD</a:t>
              </a:r>
            </a:p>
          </p:txBody>
        </p:sp>
      </p:grpSp>
      <p:sp>
        <p:nvSpPr>
          <p:cNvPr id="82" name="cloud">
            <a:extLst>
              <a:ext uri="{FF2B5EF4-FFF2-40B4-BE49-F238E27FC236}">
                <a16:creationId xmlns:a16="http://schemas.microsoft.com/office/drawing/2014/main" id="{4607E707-7AAE-4466-8FE0-A12BB7349C41}"/>
              </a:ext>
            </a:extLst>
          </p:cNvPr>
          <p:cNvSpPr>
            <a:spLocks noChangeAspect="1"/>
          </p:cNvSpPr>
          <p:nvPr/>
        </p:nvSpPr>
        <p:spPr bwMode="auto">
          <a:xfrm>
            <a:off x="3911645" y="1395354"/>
            <a:ext cx="1033130" cy="655177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137160" tIns="137160" rIns="0" bIns="0" numCol="1" anchor="ctr" anchorCtr="0" compatLnSpc="1">
            <a:prstTxWarp prst="textNoShape">
              <a:avLst/>
            </a:prstTxWarp>
          </a:bodyPr>
          <a:lstStyle/>
          <a:p>
            <a:pPr defTabSz="685775">
              <a:spcAft>
                <a:spcPts val="225"/>
              </a:spcAft>
              <a:defRPr/>
            </a:pPr>
            <a:r>
              <a:rPr lang="en-US" sz="105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Windows Autopilot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B1A421-106B-4739-961D-670CADF7680F}"/>
              </a:ext>
            </a:extLst>
          </p:cNvPr>
          <p:cNvGrpSpPr/>
          <p:nvPr/>
        </p:nvGrpSpPr>
        <p:grpSpPr>
          <a:xfrm>
            <a:off x="5684923" y="1534310"/>
            <a:ext cx="2796485" cy="568209"/>
            <a:chOff x="7579896" y="2045746"/>
            <a:chExt cx="3728647" cy="757612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9EC3A0EE-1827-4A27-A65D-76E927449B8A}"/>
                </a:ext>
              </a:extLst>
            </p:cNvPr>
            <p:cNvGrpSpPr/>
            <p:nvPr/>
          </p:nvGrpSpPr>
          <p:grpSpPr>
            <a:xfrm>
              <a:off x="10071719" y="2045746"/>
              <a:ext cx="1236824" cy="734875"/>
              <a:chOff x="9238136" y="2768096"/>
              <a:chExt cx="1236824" cy="734875"/>
            </a:xfrm>
          </p:grpSpPr>
          <p:sp>
            <p:nvSpPr>
              <p:cNvPr id="78" name="BulletedList_E8FD">
                <a:extLst>
                  <a:ext uri="{FF2B5EF4-FFF2-40B4-BE49-F238E27FC236}">
                    <a16:creationId xmlns:a16="http://schemas.microsoft.com/office/drawing/2014/main" id="{52A99365-4F3D-47EE-9714-0B72692B361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610328" y="2768096"/>
                <a:ext cx="492442" cy="277208"/>
              </a:xfrm>
              <a:custGeom>
                <a:avLst/>
                <a:gdLst>
                  <a:gd name="T0" fmla="*/ 1321 w 7040"/>
                  <a:gd name="T1" fmla="*/ 0 h 3963"/>
                  <a:gd name="T2" fmla="*/ 7040 w 7040"/>
                  <a:gd name="T3" fmla="*/ 0 h 3963"/>
                  <a:gd name="T4" fmla="*/ 0 w 7040"/>
                  <a:gd name="T5" fmla="*/ 0 h 3963"/>
                  <a:gd name="T6" fmla="*/ 442 w 7040"/>
                  <a:gd name="T7" fmla="*/ 0 h 3963"/>
                  <a:gd name="T8" fmla="*/ 1321 w 7040"/>
                  <a:gd name="T9" fmla="*/ 1321 h 3963"/>
                  <a:gd name="T10" fmla="*/ 7040 w 7040"/>
                  <a:gd name="T11" fmla="*/ 1321 h 3963"/>
                  <a:gd name="T12" fmla="*/ 0 w 7040"/>
                  <a:gd name="T13" fmla="*/ 1321 h 3963"/>
                  <a:gd name="T14" fmla="*/ 442 w 7040"/>
                  <a:gd name="T15" fmla="*/ 1321 h 3963"/>
                  <a:gd name="T16" fmla="*/ 1321 w 7040"/>
                  <a:gd name="T17" fmla="*/ 2643 h 3963"/>
                  <a:gd name="T18" fmla="*/ 7040 w 7040"/>
                  <a:gd name="T19" fmla="*/ 2643 h 3963"/>
                  <a:gd name="T20" fmla="*/ 0 w 7040"/>
                  <a:gd name="T21" fmla="*/ 2643 h 3963"/>
                  <a:gd name="T22" fmla="*/ 442 w 7040"/>
                  <a:gd name="T23" fmla="*/ 2643 h 3963"/>
                  <a:gd name="T24" fmla="*/ 1321 w 7040"/>
                  <a:gd name="T25" fmla="*/ 3963 h 3963"/>
                  <a:gd name="T26" fmla="*/ 7040 w 7040"/>
                  <a:gd name="T27" fmla="*/ 3963 h 3963"/>
                  <a:gd name="T28" fmla="*/ 0 w 7040"/>
                  <a:gd name="T29" fmla="*/ 3963 h 3963"/>
                  <a:gd name="T30" fmla="*/ 442 w 7040"/>
                  <a:gd name="T31" fmla="*/ 3963 h 3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040" h="3963">
                    <a:moveTo>
                      <a:pt x="1321" y="0"/>
                    </a:moveTo>
                    <a:lnTo>
                      <a:pt x="7040" y="0"/>
                    </a:lnTo>
                    <a:moveTo>
                      <a:pt x="0" y="0"/>
                    </a:moveTo>
                    <a:lnTo>
                      <a:pt x="442" y="0"/>
                    </a:lnTo>
                    <a:moveTo>
                      <a:pt x="1321" y="1321"/>
                    </a:moveTo>
                    <a:lnTo>
                      <a:pt x="7040" y="1321"/>
                    </a:lnTo>
                    <a:moveTo>
                      <a:pt x="0" y="1321"/>
                    </a:moveTo>
                    <a:lnTo>
                      <a:pt x="442" y="1321"/>
                    </a:lnTo>
                    <a:moveTo>
                      <a:pt x="1321" y="2643"/>
                    </a:moveTo>
                    <a:lnTo>
                      <a:pt x="7040" y="2643"/>
                    </a:lnTo>
                    <a:moveTo>
                      <a:pt x="0" y="2643"/>
                    </a:moveTo>
                    <a:lnTo>
                      <a:pt x="442" y="2643"/>
                    </a:lnTo>
                    <a:moveTo>
                      <a:pt x="1321" y="3963"/>
                    </a:moveTo>
                    <a:lnTo>
                      <a:pt x="7040" y="3963"/>
                    </a:lnTo>
                    <a:moveTo>
                      <a:pt x="0" y="3963"/>
                    </a:moveTo>
                    <a:lnTo>
                      <a:pt x="442" y="3963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1B0B0FF9-E729-44B2-AE1F-8FE024E9B3D0}"/>
                  </a:ext>
                </a:extLst>
              </p:cNvPr>
              <p:cNvSpPr txBox="1"/>
              <p:nvPr/>
            </p:nvSpPr>
            <p:spPr>
              <a:xfrm>
                <a:off x="9238136" y="3225972"/>
                <a:ext cx="12368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685775">
                  <a:defRPr/>
                </a:pPr>
                <a:r>
                  <a:rPr lang="en-US" sz="1050" dirty="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Segoe UI Semibold"/>
                  </a:rPr>
                  <a:t>Partner Center</a:t>
                </a:r>
              </a:p>
            </p:txBody>
          </p:sp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E050FE0-81C8-41D9-B8D0-F6FA05F5DEC5}"/>
                </a:ext>
              </a:extLst>
            </p:cNvPr>
            <p:cNvCxnSpPr/>
            <p:nvPr/>
          </p:nvCxnSpPr>
          <p:spPr>
            <a:xfrm>
              <a:off x="9965994" y="2440068"/>
              <a:ext cx="0" cy="36329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3A7EC2E9-C8D2-4B9C-BE79-433424C88C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9896" y="2608956"/>
              <a:ext cx="2370220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olid"/>
              <a:headEnd type="none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8171165-8D43-44BA-BF7D-E3B901CD9632}"/>
                </a:ext>
              </a:extLst>
            </p:cNvPr>
            <p:cNvGrpSpPr/>
            <p:nvPr/>
          </p:nvGrpSpPr>
          <p:grpSpPr>
            <a:xfrm>
              <a:off x="8069482" y="2116643"/>
              <a:ext cx="1744114" cy="378862"/>
              <a:chOff x="4628566" y="3696739"/>
              <a:chExt cx="1744114" cy="378862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C91A9A8E-5FE7-4565-A1C8-BB860FD1D0D2}"/>
                  </a:ext>
                </a:extLst>
              </p:cNvPr>
              <p:cNvSpPr/>
              <p:nvPr/>
            </p:nvSpPr>
            <p:spPr bwMode="auto">
              <a:xfrm>
                <a:off x="4628566" y="3696739"/>
                <a:ext cx="378862" cy="3788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7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  <a:t>1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B3B5D20C-BAC4-4C25-A832-190F8D67A066}"/>
                  </a:ext>
                </a:extLst>
              </p:cNvPr>
              <p:cNvSpPr txBox="1"/>
              <p:nvPr/>
            </p:nvSpPr>
            <p:spPr>
              <a:xfrm>
                <a:off x="5095649" y="3778447"/>
                <a:ext cx="127703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defTabSz="685775">
                  <a:defRPr/>
                </a:pPr>
                <a: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  <a:t>Automated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4BE0A1-7B5C-4CD5-97F6-6F46DCFDECB7}"/>
              </a:ext>
            </a:extLst>
          </p:cNvPr>
          <p:cNvGrpSpPr/>
          <p:nvPr/>
        </p:nvGrpSpPr>
        <p:grpSpPr>
          <a:xfrm>
            <a:off x="4043546" y="2319087"/>
            <a:ext cx="695144" cy="1453256"/>
            <a:chOff x="5391394" y="3092116"/>
            <a:chExt cx="926859" cy="1937674"/>
          </a:xfrm>
        </p:grpSpPr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4D4E9D78-5C7E-4A56-8E2A-C9AF206B55B7}"/>
                </a:ext>
              </a:extLst>
            </p:cNvPr>
            <p:cNvCxnSpPr>
              <a:cxnSpLocks/>
            </p:cNvCxnSpPr>
            <p:nvPr/>
          </p:nvCxnSpPr>
          <p:spPr>
            <a:xfrm>
              <a:off x="6318253" y="3092116"/>
              <a:ext cx="0" cy="1937674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olid"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A4CD7E02-3AF3-4141-90AE-C59162CD6641}"/>
                </a:ext>
              </a:extLst>
            </p:cNvPr>
            <p:cNvGrpSpPr/>
            <p:nvPr/>
          </p:nvGrpSpPr>
          <p:grpSpPr>
            <a:xfrm>
              <a:off x="5391394" y="3282900"/>
              <a:ext cx="792091" cy="884241"/>
              <a:chOff x="8736920" y="3102429"/>
              <a:chExt cx="792091" cy="884241"/>
            </a:xfrm>
          </p:grpSpPr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81C56FFE-9974-41B9-9735-2E223EC0F4C3}"/>
                  </a:ext>
                </a:extLst>
              </p:cNvPr>
              <p:cNvSpPr/>
              <p:nvPr/>
            </p:nvSpPr>
            <p:spPr bwMode="auto">
              <a:xfrm>
                <a:off x="9150149" y="3102429"/>
                <a:ext cx="378862" cy="378862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7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  <a:t>4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C571A5B7-7993-4504-9258-B016C70300F7}"/>
                  </a:ext>
                </a:extLst>
              </p:cNvPr>
              <p:cNvSpPr txBox="1"/>
              <p:nvPr/>
            </p:nvSpPr>
            <p:spPr>
              <a:xfrm>
                <a:off x="8736920" y="3555783"/>
                <a:ext cx="74396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r" defTabSz="685775">
                  <a:defRPr/>
                </a:pPr>
                <a: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  <a:t>Self </a:t>
                </a:r>
                <a:b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</a:br>
                <a: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  <a:t>service</a:t>
                </a:r>
              </a:p>
            </p:txBody>
          </p:sp>
        </p:grpSp>
      </p:grpSp>
      <p:sp>
        <p:nvSpPr>
          <p:cNvPr id="232" name="cloud">
            <a:extLst>
              <a:ext uri="{FF2B5EF4-FFF2-40B4-BE49-F238E27FC236}">
                <a16:creationId xmlns:a16="http://schemas.microsoft.com/office/drawing/2014/main" id="{825FC67E-22CF-4FAF-9513-A8C7A8A1DF34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4672230" y="1475688"/>
            <a:ext cx="903527" cy="574843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solidFill>
            <a:srgbClr val="FFFFFF"/>
          </a:solidFill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137160" tIns="137160" rIns="0" bIns="0" numCol="1" anchor="ctr" anchorCtr="0" compatLnSpc="1">
            <a:prstTxWarp prst="textNoShape">
              <a:avLst/>
            </a:prstTxWarp>
          </a:bodyPr>
          <a:lstStyle/>
          <a:p>
            <a:pPr defTabSz="685775">
              <a:spcAft>
                <a:spcPts val="225"/>
              </a:spcAft>
              <a:defRPr/>
            </a:pPr>
            <a:r>
              <a:rPr lang="en-US" sz="1050" b="1" dirty="0">
                <a:gradFill>
                  <a:gsLst>
                    <a:gs pos="0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Office 365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F292AF-3E83-41F5-9B94-984627B8F21F}"/>
              </a:ext>
            </a:extLst>
          </p:cNvPr>
          <p:cNvSpPr/>
          <p:nvPr/>
        </p:nvSpPr>
        <p:spPr>
          <a:xfrm>
            <a:off x="4214859" y="2076116"/>
            <a:ext cx="10326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5">
              <a:spcAft>
                <a:spcPts val="225"/>
              </a:spcAft>
              <a:defRPr/>
            </a:pPr>
            <a:r>
              <a:rPr lang="en-US" sz="1050" dirty="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Microsoft 365</a:t>
            </a:r>
          </a:p>
        </p:txBody>
      </p:sp>
      <p:sp>
        <p:nvSpPr>
          <p:cNvPr id="116" name="desktop">
            <a:extLst>
              <a:ext uri="{FF2B5EF4-FFF2-40B4-BE49-F238E27FC236}">
                <a16:creationId xmlns:a16="http://schemas.microsoft.com/office/drawing/2014/main" id="{40A2E390-4CA3-4776-A59F-F561644C66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22233" y="4082165"/>
            <a:ext cx="278873" cy="274320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75">
              <a:defRPr/>
            </a:pPr>
            <a:endParaRPr lang="en-US" sz="1324" dirty="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47C116F-5222-4916-B725-5B75D7D9E63C}"/>
              </a:ext>
            </a:extLst>
          </p:cNvPr>
          <p:cNvGrpSpPr/>
          <p:nvPr/>
        </p:nvGrpSpPr>
        <p:grpSpPr>
          <a:xfrm>
            <a:off x="1975106" y="1587483"/>
            <a:ext cx="2151678" cy="378056"/>
            <a:chOff x="2633475" y="2116643"/>
            <a:chExt cx="2868904" cy="504075"/>
          </a:xfrm>
        </p:grpSpPr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CD7200EF-BF77-4DF7-8370-9B5374960CE4}"/>
                </a:ext>
              </a:extLst>
            </p:cNvPr>
            <p:cNvGrpSpPr/>
            <p:nvPr/>
          </p:nvGrpSpPr>
          <p:grpSpPr>
            <a:xfrm>
              <a:off x="3307605" y="2116643"/>
              <a:ext cx="2194774" cy="378907"/>
              <a:chOff x="4898471" y="3696739"/>
              <a:chExt cx="1685533" cy="378907"/>
            </a:xfrm>
          </p:grpSpPr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268C9C16-8240-4601-B0F4-7773244FD3BA}"/>
                  </a:ext>
                </a:extLst>
              </p:cNvPr>
              <p:cNvSpPr/>
              <p:nvPr/>
            </p:nvSpPr>
            <p:spPr bwMode="auto">
              <a:xfrm>
                <a:off x="4898471" y="3696739"/>
                <a:ext cx="296721" cy="378907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77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  <a:t>2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10BF7826-ACAE-417D-A68C-3C2D5B8BB03A}"/>
                  </a:ext>
                </a:extLst>
              </p:cNvPr>
              <p:cNvSpPr txBox="1"/>
              <p:nvPr/>
            </p:nvSpPr>
            <p:spPr>
              <a:xfrm>
                <a:off x="5306974" y="3795374"/>
                <a:ext cx="127703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defTabSz="685775">
                  <a:defRPr/>
                </a:pPr>
                <a:r>
                  <a:rPr lang="en-US" sz="1050" dirty="0">
                    <a:gradFill>
                      <a:gsLst>
                        <a:gs pos="36552">
                          <a:srgbClr val="D83B01"/>
                        </a:gs>
                        <a:gs pos="2917">
                          <a:srgbClr val="D83B01"/>
                        </a:gs>
                      </a:gsLst>
                      <a:lin ang="5400000" scaled="0"/>
                    </a:gradFill>
                    <a:latin typeface="Segoe UI Semibold"/>
                  </a:rPr>
                  <a:t>Sync</a:t>
                </a:r>
              </a:p>
            </p:txBody>
          </p:sp>
        </p:grp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BFB0BD3-CD8D-4B2D-8FB6-F4513B2E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3475" y="2617470"/>
              <a:ext cx="2476327" cy="3248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solid"/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69956FCD-504F-40DF-9930-02BF03A1206B}"/>
              </a:ext>
            </a:extLst>
          </p:cNvPr>
          <p:cNvGrpSpPr/>
          <p:nvPr/>
        </p:nvGrpSpPr>
        <p:grpSpPr>
          <a:xfrm>
            <a:off x="7360196" y="3258094"/>
            <a:ext cx="1378885" cy="488633"/>
            <a:chOff x="9649691" y="3743141"/>
            <a:chExt cx="1838513" cy="651510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DC6FAFC0-B96E-4359-94CB-4D8A7F76C098}"/>
                </a:ext>
              </a:extLst>
            </p:cNvPr>
            <p:cNvGrpSpPr/>
            <p:nvPr/>
          </p:nvGrpSpPr>
          <p:grpSpPr>
            <a:xfrm>
              <a:off x="9649691" y="3939466"/>
              <a:ext cx="1838513" cy="455185"/>
              <a:chOff x="9649691" y="3842638"/>
              <a:chExt cx="1838513" cy="455185"/>
            </a:xfrm>
          </p:grpSpPr>
          <p:sp>
            <p:nvSpPr>
              <p:cNvPr id="80" name="factory_3">
                <a:extLst>
                  <a:ext uri="{FF2B5EF4-FFF2-40B4-BE49-F238E27FC236}">
                    <a16:creationId xmlns:a16="http://schemas.microsoft.com/office/drawing/2014/main" id="{B05A6A14-2EAB-420B-86F8-D08F2F4B678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753192" y="3842638"/>
                <a:ext cx="735012" cy="455185"/>
              </a:xfrm>
              <a:custGeom>
                <a:avLst/>
                <a:gdLst>
                  <a:gd name="T0" fmla="*/ 394 w 394"/>
                  <a:gd name="T1" fmla="*/ 101 h 244"/>
                  <a:gd name="T2" fmla="*/ 394 w 394"/>
                  <a:gd name="T3" fmla="*/ 244 h 244"/>
                  <a:gd name="T4" fmla="*/ 0 w 394"/>
                  <a:gd name="T5" fmla="*/ 244 h 244"/>
                  <a:gd name="T6" fmla="*/ 0 w 394"/>
                  <a:gd name="T7" fmla="*/ 101 h 244"/>
                  <a:gd name="T8" fmla="*/ 76 w 394"/>
                  <a:gd name="T9" fmla="*/ 45 h 244"/>
                  <a:gd name="T10" fmla="*/ 76 w 394"/>
                  <a:gd name="T11" fmla="*/ 101 h 244"/>
                  <a:gd name="T12" fmla="*/ 160 w 394"/>
                  <a:gd name="T13" fmla="*/ 45 h 244"/>
                  <a:gd name="T14" fmla="*/ 160 w 394"/>
                  <a:gd name="T15" fmla="*/ 101 h 244"/>
                  <a:gd name="T16" fmla="*/ 394 w 394"/>
                  <a:gd name="T17" fmla="*/ 101 h 244"/>
                  <a:gd name="T18" fmla="*/ 309 w 394"/>
                  <a:gd name="T19" fmla="*/ 101 h 244"/>
                  <a:gd name="T20" fmla="*/ 289 w 394"/>
                  <a:gd name="T21" fmla="*/ 0 h 244"/>
                  <a:gd name="T22" fmla="*/ 273 w 394"/>
                  <a:gd name="T23" fmla="*/ 0 h 244"/>
                  <a:gd name="T24" fmla="*/ 256 w 394"/>
                  <a:gd name="T25" fmla="*/ 101 h 244"/>
                  <a:gd name="T26" fmla="*/ 378 w 394"/>
                  <a:gd name="T27" fmla="*/ 101 h 244"/>
                  <a:gd name="T28" fmla="*/ 358 w 394"/>
                  <a:gd name="T29" fmla="*/ 0 h 244"/>
                  <a:gd name="T30" fmla="*/ 340 w 394"/>
                  <a:gd name="T31" fmla="*/ 0 h 244"/>
                  <a:gd name="T32" fmla="*/ 324 w 394"/>
                  <a:gd name="T33" fmla="*/ 101 h 244"/>
                  <a:gd name="T34" fmla="*/ 57 w 394"/>
                  <a:gd name="T35" fmla="*/ 144 h 244"/>
                  <a:gd name="T36" fmla="*/ 36 w 394"/>
                  <a:gd name="T37" fmla="*/ 144 h 244"/>
                  <a:gd name="T38" fmla="*/ 36 w 394"/>
                  <a:gd name="T39" fmla="*/ 165 h 244"/>
                  <a:gd name="T40" fmla="*/ 57 w 394"/>
                  <a:gd name="T41" fmla="*/ 165 h 244"/>
                  <a:gd name="T42" fmla="*/ 57 w 394"/>
                  <a:gd name="T43" fmla="*/ 144 h 244"/>
                  <a:gd name="T44" fmla="*/ 131 w 394"/>
                  <a:gd name="T45" fmla="*/ 144 h 244"/>
                  <a:gd name="T46" fmla="*/ 112 w 394"/>
                  <a:gd name="T47" fmla="*/ 144 h 244"/>
                  <a:gd name="T48" fmla="*/ 112 w 394"/>
                  <a:gd name="T49" fmla="*/ 165 h 244"/>
                  <a:gd name="T50" fmla="*/ 131 w 394"/>
                  <a:gd name="T51" fmla="*/ 165 h 244"/>
                  <a:gd name="T52" fmla="*/ 131 w 394"/>
                  <a:gd name="T53" fmla="*/ 144 h 244"/>
                  <a:gd name="T54" fmla="*/ 207 w 394"/>
                  <a:gd name="T55" fmla="*/ 144 h 244"/>
                  <a:gd name="T56" fmla="*/ 188 w 394"/>
                  <a:gd name="T57" fmla="*/ 144 h 244"/>
                  <a:gd name="T58" fmla="*/ 188 w 394"/>
                  <a:gd name="T59" fmla="*/ 165 h 244"/>
                  <a:gd name="T60" fmla="*/ 207 w 394"/>
                  <a:gd name="T61" fmla="*/ 165 h 244"/>
                  <a:gd name="T62" fmla="*/ 207 w 394"/>
                  <a:gd name="T63" fmla="*/ 144 h 244"/>
                  <a:gd name="T64" fmla="*/ 283 w 394"/>
                  <a:gd name="T65" fmla="*/ 144 h 244"/>
                  <a:gd name="T66" fmla="*/ 262 w 394"/>
                  <a:gd name="T67" fmla="*/ 144 h 244"/>
                  <a:gd name="T68" fmla="*/ 262 w 394"/>
                  <a:gd name="T69" fmla="*/ 165 h 244"/>
                  <a:gd name="T70" fmla="*/ 283 w 394"/>
                  <a:gd name="T71" fmla="*/ 165 h 244"/>
                  <a:gd name="T72" fmla="*/ 283 w 394"/>
                  <a:gd name="T73" fmla="*/ 144 h 244"/>
                  <a:gd name="T74" fmla="*/ 358 w 394"/>
                  <a:gd name="T75" fmla="*/ 144 h 244"/>
                  <a:gd name="T76" fmla="*/ 338 w 394"/>
                  <a:gd name="T77" fmla="*/ 144 h 244"/>
                  <a:gd name="T78" fmla="*/ 338 w 394"/>
                  <a:gd name="T79" fmla="*/ 165 h 244"/>
                  <a:gd name="T80" fmla="*/ 358 w 394"/>
                  <a:gd name="T81" fmla="*/ 165 h 244"/>
                  <a:gd name="T82" fmla="*/ 358 w 394"/>
                  <a:gd name="T83" fmla="*/ 1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4" h="244">
                    <a:moveTo>
                      <a:pt x="394" y="101"/>
                    </a:moveTo>
                    <a:lnTo>
                      <a:pt x="394" y="244"/>
                    </a:lnTo>
                    <a:lnTo>
                      <a:pt x="0" y="244"/>
                    </a:lnTo>
                    <a:lnTo>
                      <a:pt x="0" y="101"/>
                    </a:lnTo>
                    <a:lnTo>
                      <a:pt x="76" y="45"/>
                    </a:lnTo>
                    <a:lnTo>
                      <a:pt x="76" y="101"/>
                    </a:lnTo>
                    <a:lnTo>
                      <a:pt x="160" y="45"/>
                    </a:lnTo>
                    <a:lnTo>
                      <a:pt x="160" y="101"/>
                    </a:lnTo>
                    <a:lnTo>
                      <a:pt x="394" y="101"/>
                    </a:lnTo>
                    <a:moveTo>
                      <a:pt x="309" y="101"/>
                    </a:moveTo>
                    <a:lnTo>
                      <a:pt x="289" y="0"/>
                    </a:lnTo>
                    <a:lnTo>
                      <a:pt x="273" y="0"/>
                    </a:lnTo>
                    <a:lnTo>
                      <a:pt x="256" y="101"/>
                    </a:lnTo>
                    <a:moveTo>
                      <a:pt x="378" y="101"/>
                    </a:moveTo>
                    <a:lnTo>
                      <a:pt x="358" y="0"/>
                    </a:lnTo>
                    <a:lnTo>
                      <a:pt x="340" y="0"/>
                    </a:lnTo>
                    <a:lnTo>
                      <a:pt x="324" y="101"/>
                    </a:lnTo>
                    <a:moveTo>
                      <a:pt x="57" y="144"/>
                    </a:moveTo>
                    <a:lnTo>
                      <a:pt x="36" y="144"/>
                    </a:lnTo>
                    <a:lnTo>
                      <a:pt x="36" y="165"/>
                    </a:lnTo>
                    <a:lnTo>
                      <a:pt x="57" y="165"/>
                    </a:lnTo>
                    <a:lnTo>
                      <a:pt x="57" y="144"/>
                    </a:lnTo>
                    <a:moveTo>
                      <a:pt x="131" y="144"/>
                    </a:moveTo>
                    <a:lnTo>
                      <a:pt x="112" y="144"/>
                    </a:lnTo>
                    <a:lnTo>
                      <a:pt x="112" y="165"/>
                    </a:lnTo>
                    <a:lnTo>
                      <a:pt x="131" y="165"/>
                    </a:lnTo>
                    <a:lnTo>
                      <a:pt x="131" y="144"/>
                    </a:lnTo>
                    <a:moveTo>
                      <a:pt x="207" y="144"/>
                    </a:moveTo>
                    <a:lnTo>
                      <a:pt x="188" y="144"/>
                    </a:lnTo>
                    <a:lnTo>
                      <a:pt x="188" y="165"/>
                    </a:lnTo>
                    <a:lnTo>
                      <a:pt x="207" y="165"/>
                    </a:lnTo>
                    <a:lnTo>
                      <a:pt x="207" y="144"/>
                    </a:lnTo>
                    <a:moveTo>
                      <a:pt x="283" y="144"/>
                    </a:moveTo>
                    <a:lnTo>
                      <a:pt x="262" y="144"/>
                    </a:lnTo>
                    <a:lnTo>
                      <a:pt x="262" y="165"/>
                    </a:lnTo>
                    <a:lnTo>
                      <a:pt x="283" y="165"/>
                    </a:lnTo>
                    <a:lnTo>
                      <a:pt x="283" y="144"/>
                    </a:lnTo>
                    <a:moveTo>
                      <a:pt x="358" y="144"/>
                    </a:moveTo>
                    <a:lnTo>
                      <a:pt x="338" y="144"/>
                    </a:lnTo>
                    <a:lnTo>
                      <a:pt x="338" y="165"/>
                    </a:lnTo>
                    <a:lnTo>
                      <a:pt x="358" y="165"/>
                    </a:lnTo>
                    <a:lnTo>
                      <a:pt x="358" y="144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99" name="Laptop_E770">
                <a:extLst>
                  <a:ext uri="{FF2B5EF4-FFF2-40B4-BE49-F238E27FC236}">
                    <a16:creationId xmlns:a16="http://schemas.microsoft.com/office/drawing/2014/main" id="{4274C30B-02F1-4746-8C8B-2D2978BCD1F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703642" y="3947263"/>
                <a:ext cx="290832" cy="194064"/>
              </a:xfrm>
              <a:custGeom>
                <a:avLst/>
                <a:gdLst>
                  <a:gd name="T0" fmla="*/ 3250 w 3750"/>
                  <a:gd name="T1" fmla="*/ 1750 h 2500"/>
                  <a:gd name="T2" fmla="*/ 500 w 3750"/>
                  <a:gd name="T3" fmla="*/ 1750 h 2500"/>
                  <a:gd name="T4" fmla="*/ 500 w 3750"/>
                  <a:gd name="T5" fmla="*/ 0 h 2500"/>
                  <a:gd name="T6" fmla="*/ 3250 w 3750"/>
                  <a:gd name="T7" fmla="*/ 0 h 2500"/>
                  <a:gd name="T8" fmla="*/ 3250 w 3750"/>
                  <a:gd name="T9" fmla="*/ 1750 h 2500"/>
                  <a:gd name="T10" fmla="*/ 0 w 3750"/>
                  <a:gd name="T11" fmla="*/ 2375 h 2500"/>
                  <a:gd name="T12" fmla="*/ 125 w 3750"/>
                  <a:gd name="T13" fmla="*/ 2500 h 2500"/>
                  <a:gd name="T14" fmla="*/ 3625 w 3750"/>
                  <a:gd name="T15" fmla="*/ 2500 h 2500"/>
                  <a:gd name="T16" fmla="*/ 3750 w 3750"/>
                  <a:gd name="T17" fmla="*/ 2375 h 2500"/>
                  <a:gd name="T18" fmla="*/ 3688 w 3750"/>
                  <a:gd name="T19" fmla="*/ 2187 h 2500"/>
                  <a:gd name="T20" fmla="*/ 3250 w 3750"/>
                  <a:gd name="T21" fmla="*/ 1750 h 2500"/>
                  <a:gd name="T22" fmla="*/ 500 w 3750"/>
                  <a:gd name="T23" fmla="*/ 1750 h 2500"/>
                  <a:gd name="T24" fmla="*/ 63 w 3750"/>
                  <a:gd name="T25" fmla="*/ 2187 h 2500"/>
                  <a:gd name="T26" fmla="*/ 0 w 3750"/>
                  <a:gd name="T27" fmla="*/ 2375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0" h="2500">
                    <a:moveTo>
                      <a:pt x="3250" y="1750"/>
                    </a:move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3250" y="0"/>
                      <a:pt x="3250" y="0"/>
                      <a:pt x="3250" y="0"/>
                    </a:cubicBezTo>
                    <a:lnTo>
                      <a:pt x="3250" y="1750"/>
                    </a:lnTo>
                    <a:close/>
                    <a:moveTo>
                      <a:pt x="0" y="2375"/>
                    </a:moveTo>
                    <a:cubicBezTo>
                      <a:pt x="0" y="2444"/>
                      <a:pt x="56" y="2500"/>
                      <a:pt x="125" y="2500"/>
                    </a:cubicBezTo>
                    <a:cubicBezTo>
                      <a:pt x="3625" y="2500"/>
                      <a:pt x="3625" y="2500"/>
                      <a:pt x="3625" y="2500"/>
                    </a:cubicBezTo>
                    <a:cubicBezTo>
                      <a:pt x="3694" y="2500"/>
                      <a:pt x="3750" y="2444"/>
                      <a:pt x="3750" y="2375"/>
                    </a:cubicBezTo>
                    <a:cubicBezTo>
                      <a:pt x="3750" y="2302"/>
                      <a:pt x="3726" y="2235"/>
                      <a:pt x="3688" y="2187"/>
                    </a:cubicBezTo>
                    <a:cubicBezTo>
                      <a:pt x="3250" y="1750"/>
                      <a:pt x="3250" y="1750"/>
                      <a:pt x="3250" y="1750"/>
                    </a:cubicBez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63" y="2187"/>
                      <a:pt x="63" y="2187"/>
                      <a:pt x="63" y="2187"/>
                    </a:cubicBezTo>
                    <a:cubicBezTo>
                      <a:pt x="24" y="2235"/>
                      <a:pt x="0" y="2302"/>
                      <a:pt x="0" y="2375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0" name="Laptop_E770">
                <a:extLst>
                  <a:ext uri="{FF2B5EF4-FFF2-40B4-BE49-F238E27FC236}">
                    <a16:creationId xmlns:a16="http://schemas.microsoft.com/office/drawing/2014/main" id="{B91F12EB-6862-49C1-812F-A519DC36A04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57095" y="3947263"/>
                <a:ext cx="290832" cy="194064"/>
              </a:xfrm>
              <a:custGeom>
                <a:avLst/>
                <a:gdLst>
                  <a:gd name="T0" fmla="*/ 3250 w 3750"/>
                  <a:gd name="T1" fmla="*/ 1750 h 2500"/>
                  <a:gd name="T2" fmla="*/ 500 w 3750"/>
                  <a:gd name="T3" fmla="*/ 1750 h 2500"/>
                  <a:gd name="T4" fmla="*/ 500 w 3750"/>
                  <a:gd name="T5" fmla="*/ 0 h 2500"/>
                  <a:gd name="T6" fmla="*/ 3250 w 3750"/>
                  <a:gd name="T7" fmla="*/ 0 h 2500"/>
                  <a:gd name="T8" fmla="*/ 3250 w 3750"/>
                  <a:gd name="T9" fmla="*/ 1750 h 2500"/>
                  <a:gd name="T10" fmla="*/ 0 w 3750"/>
                  <a:gd name="T11" fmla="*/ 2375 h 2500"/>
                  <a:gd name="T12" fmla="*/ 125 w 3750"/>
                  <a:gd name="T13" fmla="*/ 2500 h 2500"/>
                  <a:gd name="T14" fmla="*/ 3625 w 3750"/>
                  <a:gd name="T15" fmla="*/ 2500 h 2500"/>
                  <a:gd name="T16" fmla="*/ 3750 w 3750"/>
                  <a:gd name="T17" fmla="*/ 2375 h 2500"/>
                  <a:gd name="T18" fmla="*/ 3688 w 3750"/>
                  <a:gd name="T19" fmla="*/ 2187 h 2500"/>
                  <a:gd name="T20" fmla="*/ 3250 w 3750"/>
                  <a:gd name="T21" fmla="*/ 1750 h 2500"/>
                  <a:gd name="T22" fmla="*/ 500 w 3750"/>
                  <a:gd name="T23" fmla="*/ 1750 h 2500"/>
                  <a:gd name="T24" fmla="*/ 63 w 3750"/>
                  <a:gd name="T25" fmla="*/ 2187 h 2500"/>
                  <a:gd name="T26" fmla="*/ 0 w 3750"/>
                  <a:gd name="T27" fmla="*/ 2375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0" h="2500">
                    <a:moveTo>
                      <a:pt x="3250" y="1750"/>
                    </a:move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3250" y="0"/>
                      <a:pt x="3250" y="0"/>
                      <a:pt x="3250" y="0"/>
                    </a:cubicBezTo>
                    <a:lnTo>
                      <a:pt x="3250" y="1750"/>
                    </a:lnTo>
                    <a:close/>
                    <a:moveTo>
                      <a:pt x="0" y="2375"/>
                    </a:moveTo>
                    <a:cubicBezTo>
                      <a:pt x="0" y="2444"/>
                      <a:pt x="56" y="2500"/>
                      <a:pt x="125" y="2500"/>
                    </a:cubicBezTo>
                    <a:cubicBezTo>
                      <a:pt x="3625" y="2500"/>
                      <a:pt x="3625" y="2500"/>
                      <a:pt x="3625" y="2500"/>
                    </a:cubicBezTo>
                    <a:cubicBezTo>
                      <a:pt x="3694" y="2500"/>
                      <a:pt x="3750" y="2444"/>
                      <a:pt x="3750" y="2375"/>
                    </a:cubicBezTo>
                    <a:cubicBezTo>
                      <a:pt x="3750" y="2302"/>
                      <a:pt x="3726" y="2235"/>
                      <a:pt x="3688" y="2187"/>
                    </a:cubicBezTo>
                    <a:cubicBezTo>
                      <a:pt x="3250" y="1750"/>
                      <a:pt x="3250" y="1750"/>
                      <a:pt x="3250" y="1750"/>
                    </a:cubicBez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63" y="2187"/>
                      <a:pt x="63" y="2187"/>
                      <a:pt x="63" y="2187"/>
                    </a:cubicBezTo>
                    <a:cubicBezTo>
                      <a:pt x="24" y="2235"/>
                      <a:pt x="0" y="2302"/>
                      <a:pt x="0" y="2375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CD9FA4C3-2B64-4B83-9B6C-593721DCCA54}"/>
                  </a:ext>
                </a:extLst>
              </p:cNvPr>
              <p:cNvCxnSpPr/>
              <p:nvPr/>
            </p:nvCxnSpPr>
            <p:spPr>
              <a:xfrm>
                <a:off x="9649691" y="4191000"/>
                <a:ext cx="10668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285C6D5E-E0B7-47C3-BEEC-D6CF56F0D557}"/>
                  </a:ext>
                </a:extLst>
              </p:cNvPr>
              <p:cNvGrpSpPr/>
              <p:nvPr/>
            </p:nvGrpSpPr>
            <p:grpSpPr>
              <a:xfrm>
                <a:off x="9692410" y="4230253"/>
                <a:ext cx="981363" cy="66963"/>
                <a:chOff x="9695873" y="4223326"/>
                <a:chExt cx="981363" cy="66963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C683C515-FC5A-4F35-82BF-534BF747A71E}"/>
                    </a:ext>
                  </a:extLst>
                </p:cNvPr>
                <p:cNvSpPr/>
                <p:nvPr/>
              </p:nvSpPr>
              <p:spPr bwMode="auto">
                <a:xfrm>
                  <a:off x="9695873" y="4223326"/>
                  <a:ext cx="66963" cy="669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83164BC6-7476-435A-BCCB-7B1AE18E25A3}"/>
                    </a:ext>
                  </a:extLst>
                </p:cNvPr>
                <p:cNvSpPr/>
                <p:nvPr/>
              </p:nvSpPr>
              <p:spPr bwMode="auto">
                <a:xfrm>
                  <a:off x="9848273" y="4223326"/>
                  <a:ext cx="66963" cy="669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71254226-FA00-4270-96D0-E4BA655B1AE4}"/>
                    </a:ext>
                  </a:extLst>
                </p:cNvPr>
                <p:cNvSpPr/>
                <p:nvPr/>
              </p:nvSpPr>
              <p:spPr bwMode="auto">
                <a:xfrm>
                  <a:off x="10000673" y="4223326"/>
                  <a:ext cx="66963" cy="669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C12E2B24-640A-43C2-BA91-0A25CBA5034D}"/>
                    </a:ext>
                  </a:extLst>
                </p:cNvPr>
                <p:cNvSpPr/>
                <p:nvPr/>
              </p:nvSpPr>
              <p:spPr bwMode="auto">
                <a:xfrm>
                  <a:off x="10153073" y="4223326"/>
                  <a:ext cx="66963" cy="669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C0EE3100-3873-4279-8554-68646CEEF4D2}"/>
                    </a:ext>
                  </a:extLst>
                </p:cNvPr>
                <p:cNvSpPr/>
                <p:nvPr/>
              </p:nvSpPr>
              <p:spPr bwMode="auto">
                <a:xfrm>
                  <a:off x="10305473" y="4223326"/>
                  <a:ext cx="66963" cy="669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14139453-404D-46E8-AAC3-F73697347736}"/>
                    </a:ext>
                  </a:extLst>
                </p:cNvPr>
                <p:cNvSpPr/>
                <p:nvPr/>
              </p:nvSpPr>
              <p:spPr bwMode="auto">
                <a:xfrm>
                  <a:off x="10457873" y="4223326"/>
                  <a:ext cx="66963" cy="669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E661340B-FF8D-4A62-B4D5-918E4F5D6893}"/>
                    </a:ext>
                  </a:extLst>
                </p:cNvPr>
                <p:cNvSpPr/>
                <p:nvPr/>
              </p:nvSpPr>
              <p:spPr bwMode="auto">
                <a:xfrm>
                  <a:off x="10610273" y="4223326"/>
                  <a:ext cx="66963" cy="669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CCFF225D-42F9-4A3A-B8E0-93ECC77C0B3D}"/>
                </a:ext>
              </a:extLst>
            </p:cNvPr>
            <p:cNvSpPr/>
            <p:nvPr/>
          </p:nvSpPr>
          <p:spPr>
            <a:xfrm>
              <a:off x="9735760" y="3743141"/>
              <a:ext cx="765595" cy="307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75">
                <a:defRPr/>
              </a:pPr>
              <a:r>
                <a:rPr lang="en-US" sz="9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Surface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A2893F-05D1-46E7-9BA9-12F4ACDC4F16}"/>
              </a:ext>
            </a:extLst>
          </p:cNvPr>
          <p:cNvGrpSpPr/>
          <p:nvPr/>
        </p:nvGrpSpPr>
        <p:grpSpPr>
          <a:xfrm>
            <a:off x="6164330" y="2864158"/>
            <a:ext cx="1117787" cy="281535"/>
            <a:chOff x="8210550" y="3789947"/>
            <a:chExt cx="1490382" cy="37538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219CA8-2001-487C-9650-4F5C95171FE7}"/>
                </a:ext>
              </a:extLst>
            </p:cNvPr>
            <p:cNvSpPr txBox="1"/>
            <p:nvPr/>
          </p:nvSpPr>
          <p:spPr>
            <a:xfrm>
              <a:off x="8467245" y="3789947"/>
              <a:ext cx="12336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775">
                <a:defRPr/>
              </a:pPr>
              <a:r>
                <a:rPr lang="en-US" sz="900" dirty="0">
                  <a:solidFill>
                    <a:srgbClr val="D83B01"/>
                  </a:solidFill>
                  <a:latin typeface="Segoe UI Semibold"/>
                </a:rPr>
                <a:t>* new / only on Surface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FE0DB5C-4529-485C-B8DB-97AF8B5A9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550" y="3968045"/>
              <a:ext cx="326014" cy="197282"/>
            </a:xfrm>
            <a:prstGeom prst="straightConnector1">
              <a:avLst/>
            </a:prstGeom>
            <a:ln w="15875">
              <a:solidFill>
                <a:srgbClr val="D83B0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992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82" grpId="0" animBg="1"/>
      <p:bldP spid="232" grpId="0" animBg="1"/>
      <p:bldP spid="12" grpId="0"/>
      <p:bldP spid="1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488913-DBB9-4E39-A02F-268AEF8E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D7DAC5-3410-4DB5-B8C5-83D69183FBBF}"/>
              </a:ext>
            </a:extLst>
          </p:cNvPr>
          <p:cNvSpPr/>
          <p:nvPr/>
        </p:nvSpPr>
        <p:spPr bwMode="auto">
          <a:xfrm>
            <a:off x="274319" y="302698"/>
            <a:ext cx="7548530" cy="1073632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22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LEU17 Template.potx" id="{3B0B329E-CA76-430A-9167-F806971318CA}" vid="{007706DA-817F-40FB-B9DF-9B7AEB0F8F8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1B43C7F1FDF5469430CE582B60C1D2" ma:contentTypeVersion="11" ma:contentTypeDescription="Create a new document." ma:contentTypeScope="" ma:versionID="b956d4f66c67572857eeb3a33b750944">
  <xsd:schema xmlns:xsd="http://www.w3.org/2001/XMLSchema" xmlns:xs="http://www.w3.org/2001/XMLSchema" xmlns:p="http://schemas.microsoft.com/office/2006/metadata/properties" xmlns:ns3="a4ad8b88-d6f6-40c4-998c-d1b8fd86e818" xmlns:ns4="17bbe3ef-1011-4cdd-9566-531f018b17ce" targetNamespace="http://schemas.microsoft.com/office/2006/metadata/properties" ma:root="true" ma:fieldsID="6ca2647297866053d876545c82bd7f73" ns3:_="" ns4:_="">
    <xsd:import namespace="a4ad8b88-d6f6-40c4-998c-d1b8fd86e818"/>
    <xsd:import namespace="17bbe3ef-1011-4cdd-9566-531f018b17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d8b88-d6f6-40c4-998c-d1b8fd86e8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be3ef-1011-4cdd-9566-531f018b1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6BAE2A-3DA5-4EE8-819D-1C3E1939D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9F81-828F-487E-B733-C40C548226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50DC28-80AC-4903-9C05-2A7F673B03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d8b88-d6f6-40c4-998c-d1b8fd86e818"/>
    <ds:schemaRef ds:uri="17bbe3ef-1011-4cdd-9566-531f018b1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ELEU17-Template</Template>
  <TotalTime>0</TotalTime>
  <Words>903</Words>
  <Application>Microsoft Office PowerPoint</Application>
  <PresentationFormat>On-screen Show (16:9)</PresentationFormat>
  <Paragraphs>203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Segoe UI</vt:lpstr>
      <vt:lpstr>Segoe UI Light</vt:lpstr>
      <vt:lpstr>Segoe UI Semibold</vt:lpstr>
      <vt:lpstr>Segoe UI Semilight</vt:lpstr>
      <vt:lpstr>Times New Roman</vt:lpstr>
      <vt:lpstr>Wingdings</vt:lpstr>
      <vt:lpstr>Master</vt:lpstr>
      <vt:lpstr>Modern Workplace Management - the 101!</vt:lpstr>
      <vt:lpstr>Session stuff…</vt:lpstr>
      <vt:lpstr>Why modern management?</vt:lpstr>
      <vt:lpstr>WINDOWS AUTOPILOT</vt:lpstr>
      <vt:lpstr>Traditional Windows deployment The old way </vt:lpstr>
      <vt:lpstr>Modern (Surface) depolyment with Windows Autopilot</vt:lpstr>
      <vt:lpstr>Autopilot Pre-Reqs</vt:lpstr>
      <vt:lpstr>Device life cycle management</vt:lpstr>
      <vt:lpstr>PowerPoint Presentation</vt:lpstr>
      <vt:lpstr>PowerPoint Presentation</vt:lpstr>
      <vt:lpstr>PowerPoint Presentation</vt:lpstr>
      <vt:lpstr>News!</vt:lpstr>
      <vt:lpstr>A look under the hood  </vt:lpstr>
      <vt:lpstr>Autopilot «White Glove» </vt:lpstr>
      <vt:lpstr>Windows Autopilot // before 1903</vt:lpstr>
      <vt:lpstr>Windows Autopilot // with white glove  in Windows 10 1903 and later</vt:lpstr>
      <vt:lpstr>Pre-reqs</vt:lpstr>
      <vt:lpstr>White glove experience </vt:lpstr>
      <vt:lpstr>Microsoft Endpoint Manager</vt:lpstr>
      <vt:lpstr>Microsoft Ignite 2019</vt:lpstr>
      <vt:lpstr>Licensing to #MEMCM</vt:lpstr>
      <vt:lpstr>What’s MEM?</vt:lpstr>
      <vt:lpstr>Key takeaways</vt:lpstr>
      <vt:lpstr>#BYOQ</vt:lpstr>
      <vt:lpstr>Thank you Sponsors!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Experts Live The Grand Opening!</dc:title>
  <dc:creator>Marcel Zehner</dc:creator>
  <cp:lastModifiedBy>Alain Schneiter</cp:lastModifiedBy>
  <cp:revision>259</cp:revision>
  <dcterms:created xsi:type="dcterms:W3CDTF">2017-07-24T12:46:23Z</dcterms:created>
  <dcterms:modified xsi:type="dcterms:W3CDTF">2019-11-20T22:59:05Z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0x010100A31B43C7F1FDF5469430CE582B60C1D2</vt:lpwstr>
  </property>
  <property fmtid="{D5CDD505-2E9C-101B-9397-08002B2CF9AE}" pid="3" name="MSIP_Label_9f328265-8bb7-423f-ab44-50a34f814574_Enabled">
    <vt:lpwstr>True</vt:lpwstr>
  </property>
  <property fmtid="{D5CDD505-2E9C-101B-9397-08002B2CF9AE}" pid="4" name="MSIP_Label_9f328265-8bb7-423f-ab44-50a34f814574_SiteId">
    <vt:lpwstr>91346c29-45b4-4420-9d08-1b5f793f88f9</vt:lpwstr>
  </property>
  <property fmtid="{D5CDD505-2E9C-101B-9397-08002B2CF9AE}" pid="5" name="MSIP_Label_9f328265-8bb7-423f-ab44-50a34f814574_Owner">
    <vt:lpwstr>marcel.zehner@itnetx.ch</vt:lpwstr>
  </property>
  <property fmtid="{D5CDD505-2E9C-101B-9397-08002B2CF9AE}" pid="6" name="MSIP_Label_9f328265-8bb7-423f-ab44-50a34f814574_SetDate">
    <vt:lpwstr>2018-10-11T13:23:17.9821285Z</vt:lpwstr>
  </property>
  <property fmtid="{D5CDD505-2E9C-101B-9397-08002B2CF9AE}" pid="7" name="MSIP_Label_9f328265-8bb7-423f-ab44-50a34f814574_Name">
    <vt:lpwstr>Public</vt:lpwstr>
  </property>
  <property fmtid="{D5CDD505-2E9C-101B-9397-08002B2CF9AE}" pid="8" name="MSIP_Label_9f328265-8bb7-423f-ab44-50a34f814574_Application">
    <vt:lpwstr>Microsoft Azure Information Protection</vt:lpwstr>
  </property>
  <property fmtid="{D5CDD505-2E9C-101B-9397-08002B2CF9AE}" pid="9" name="MSIP_Label_9f328265-8bb7-423f-ab44-50a34f814574_Extended_MSFT_Method">
    <vt:lpwstr>Automatic</vt:lpwstr>
  </property>
  <property fmtid="{D5CDD505-2E9C-101B-9397-08002B2CF9AE}" pid="10" name="Sensitivity">
    <vt:lpwstr>Public</vt:lpwstr>
  </property>
  <property fmtid="{D5CDD505-2E9C-101B-9397-08002B2CF9AE}" pid="11" name="Order">
    <vt:r8>80300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